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sldIdLst>
    <p:sldId id="296" r:id="rId5"/>
    <p:sldId id="256" r:id="rId6"/>
    <p:sldId id="297" r:id="rId7"/>
    <p:sldId id="361" r:id="rId8"/>
    <p:sldId id="362" r:id="rId9"/>
    <p:sldId id="323" r:id="rId10"/>
    <p:sldId id="324" r:id="rId11"/>
    <p:sldId id="325" r:id="rId12"/>
    <p:sldId id="326" r:id="rId13"/>
    <p:sldId id="363" r:id="rId14"/>
    <p:sldId id="316" r:id="rId15"/>
    <p:sldId id="317" r:id="rId16"/>
    <p:sldId id="318" r:id="rId17"/>
    <p:sldId id="319" r:id="rId18"/>
    <p:sldId id="364" r:id="rId19"/>
    <p:sldId id="328" r:id="rId20"/>
    <p:sldId id="309" r:id="rId21"/>
    <p:sldId id="305" r:id="rId22"/>
    <p:sldId id="334" r:id="rId23"/>
    <p:sldId id="335" r:id="rId24"/>
    <p:sldId id="304" r:id="rId25"/>
    <p:sldId id="329" r:id="rId26"/>
    <p:sldId id="330" r:id="rId27"/>
    <p:sldId id="302" r:id="rId28"/>
    <p:sldId id="549" r:id="rId29"/>
    <p:sldId id="517" r:id="rId30"/>
    <p:sldId id="547" r:id="rId31"/>
    <p:sldId id="548" r:id="rId32"/>
    <p:sldId id="545" r:id="rId33"/>
    <p:sldId id="546" r:id="rId34"/>
    <p:sldId id="303" r:id="rId35"/>
    <p:sldId id="300" r:id="rId36"/>
    <p:sldId id="321" r:id="rId37"/>
    <p:sldId id="320" r:id="rId38"/>
    <p:sldId id="301" r:id="rId39"/>
  </p:sldIdLst>
  <p:sldSz cx="12192000" cy="6858000"/>
  <p:notesSz cx="6858000" cy="9144000"/>
  <p:defaultText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C74DD2-278A-6C28-919B-AFCB28ECC124}" name="Barbara Law" initials="BL" userId="e7f3678cfc86709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AF01"/>
    <a:srgbClr val="003B59"/>
    <a:srgbClr val="054A6C"/>
    <a:srgbClr val="2E6C9E"/>
    <a:srgbClr val="E4E4E4"/>
    <a:srgbClr val="B6D94E"/>
    <a:srgbClr val="ABCE44"/>
    <a:srgbClr val="D4ECEF"/>
    <a:srgbClr val="F4F4F4"/>
    <a:srgbClr val="6363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90"/>
    <p:restoredTop sz="96266"/>
  </p:normalViewPr>
  <p:slideViewPr>
    <p:cSldViewPr snapToGrid="0">
      <p:cViewPr varScale="1">
        <p:scale>
          <a:sx n="78" d="100"/>
          <a:sy n="78" d="100"/>
        </p:scale>
        <p:origin x="9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mad Ali" userId="a31a5f9ed49fd47a" providerId="LiveId" clId="{16A25020-6865-4738-990D-1F213339D3A9}"/>
    <pc:docChg chg="undo custSel addSld delSld modSld">
      <pc:chgData name="Hammad Ali" userId="a31a5f9ed49fd47a" providerId="LiveId" clId="{16A25020-6865-4738-990D-1F213339D3A9}" dt="2026-09-22T20:01:11.136" v="154" actId="47"/>
      <pc:docMkLst>
        <pc:docMk/>
      </pc:docMkLst>
      <pc:sldChg chg="del">
        <pc:chgData name="Hammad Ali" userId="a31a5f9ed49fd47a" providerId="LiveId" clId="{16A25020-6865-4738-990D-1F213339D3A9}" dt="2026-09-22T20:01:06.338" v="148" actId="47"/>
        <pc:sldMkLst>
          <pc:docMk/>
          <pc:sldMk cId="1832350650" sldId="257"/>
        </pc:sldMkLst>
      </pc:sldChg>
      <pc:sldChg chg="del">
        <pc:chgData name="Hammad Ali" userId="a31a5f9ed49fd47a" providerId="LiveId" clId="{16A25020-6865-4738-990D-1F213339D3A9}" dt="2026-09-22T20:01:07.262" v="149" actId="47"/>
        <pc:sldMkLst>
          <pc:docMk/>
          <pc:sldMk cId="3057433278" sldId="258"/>
        </pc:sldMkLst>
      </pc:sldChg>
      <pc:sldChg chg="del">
        <pc:chgData name="Hammad Ali" userId="a31a5f9ed49fd47a" providerId="LiveId" clId="{16A25020-6865-4738-990D-1F213339D3A9}" dt="2026-09-22T20:01:02.349" v="133" actId="47"/>
        <pc:sldMkLst>
          <pc:docMk/>
          <pc:sldMk cId="1413608767" sldId="259"/>
        </pc:sldMkLst>
      </pc:sldChg>
      <pc:sldChg chg="del">
        <pc:chgData name="Hammad Ali" userId="a31a5f9ed49fd47a" providerId="LiveId" clId="{16A25020-6865-4738-990D-1F213339D3A9}" dt="2026-09-22T20:01:02.636" v="134" actId="47"/>
        <pc:sldMkLst>
          <pc:docMk/>
          <pc:sldMk cId="172938746" sldId="260"/>
        </pc:sldMkLst>
      </pc:sldChg>
      <pc:sldChg chg="del">
        <pc:chgData name="Hammad Ali" userId="a31a5f9ed49fd47a" providerId="LiveId" clId="{16A25020-6865-4738-990D-1F213339D3A9}" dt="2026-09-22T20:01:07.881" v="150" actId="47"/>
        <pc:sldMkLst>
          <pc:docMk/>
          <pc:sldMk cId="738718220" sldId="261"/>
        </pc:sldMkLst>
      </pc:sldChg>
      <pc:sldChg chg="del">
        <pc:chgData name="Hammad Ali" userId="a31a5f9ed49fd47a" providerId="LiveId" clId="{16A25020-6865-4738-990D-1F213339D3A9}" dt="2026-09-22T20:01:09.015" v="152" actId="47"/>
        <pc:sldMkLst>
          <pc:docMk/>
          <pc:sldMk cId="1287099087" sldId="262"/>
        </pc:sldMkLst>
      </pc:sldChg>
      <pc:sldChg chg="del">
        <pc:chgData name="Hammad Ali" userId="a31a5f9ed49fd47a" providerId="LiveId" clId="{16A25020-6865-4738-990D-1F213339D3A9}" dt="2026-09-22T20:01:03.549" v="137" actId="47"/>
        <pc:sldMkLst>
          <pc:docMk/>
          <pc:sldMk cId="4031794894" sldId="263"/>
        </pc:sldMkLst>
      </pc:sldChg>
      <pc:sldChg chg="del">
        <pc:chgData name="Hammad Ali" userId="a31a5f9ed49fd47a" providerId="LiveId" clId="{16A25020-6865-4738-990D-1F213339D3A9}" dt="2026-09-22T20:01:01.764" v="131" actId="47"/>
        <pc:sldMkLst>
          <pc:docMk/>
          <pc:sldMk cId="3099546220" sldId="264"/>
        </pc:sldMkLst>
      </pc:sldChg>
      <pc:sldChg chg="del">
        <pc:chgData name="Hammad Ali" userId="a31a5f9ed49fd47a" providerId="LiveId" clId="{16A25020-6865-4738-990D-1F213339D3A9}" dt="2026-09-22T20:01:04.073" v="139" actId="47"/>
        <pc:sldMkLst>
          <pc:docMk/>
          <pc:sldMk cId="2347241826" sldId="265"/>
        </pc:sldMkLst>
      </pc:sldChg>
      <pc:sldChg chg="del">
        <pc:chgData name="Hammad Ali" userId="a31a5f9ed49fd47a" providerId="LiveId" clId="{16A25020-6865-4738-990D-1F213339D3A9}" dt="2026-09-22T20:01:05.349" v="144" actId="47"/>
        <pc:sldMkLst>
          <pc:docMk/>
          <pc:sldMk cId="1218326154" sldId="266"/>
        </pc:sldMkLst>
      </pc:sldChg>
      <pc:sldChg chg="del">
        <pc:chgData name="Hammad Ali" userId="a31a5f9ed49fd47a" providerId="LiveId" clId="{16A25020-6865-4738-990D-1F213339D3A9}" dt="2026-09-22T20:01:04.297" v="140" actId="47"/>
        <pc:sldMkLst>
          <pc:docMk/>
          <pc:sldMk cId="64395101" sldId="267"/>
        </pc:sldMkLst>
      </pc:sldChg>
      <pc:sldChg chg="del">
        <pc:chgData name="Hammad Ali" userId="a31a5f9ed49fd47a" providerId="LiveId" clId="{16A25020-6865-4738-990D-1F213339D3A9}" dt="2026-09-22T20:01:04.507" v="141" actId="47"/>
        <pc:sldMkLst>
          <pc:docMk/>
          <pc:sldMk cId="1251628398" sldId="268"/>
        </pc:sldMkLst>
      </pc:sldChg>
      <pc:sldChg chg="del">
        <pc:chgData name="Hammad Ali" userId="a31a5f9ed49fd47a" providerId="LiveId" clId="{16A25020-6865-4738-990D-1F213339D3A9}" dt="2026-09-22T20:01:04.734" v="142" actId="47"/>
        <pc:sldMkLst>
          <pc:docMk/>
          <pc:sldMk cId="1971780364" sldId="269"/>
        </pc:sldMkLst>
      </pc:sldChg>
      <pc:sldChg chg="del">
        <pc:chgData name="Hammad Ali" userId="a31a5f9ed49fd47a" providerId="LiveId" clId="{16A25020-6865-4738-990D-1F213339D3A9}" dt="2026-09-22T20:01:04.929" v="143" actId="47"/>
        <pc:sldMkLst>
          <pc:docMk/>
          <pc:sldMk cId="1811674616" sldId="270"/>
        </pc:sldMkLst>
      </pc:sldChg>
      <pc:sldChg chg="del">
        <pc:chgData name="Hammad Ali" userId="a31a5f9ed49fd47a" providerId="LiveId" clId="{16A25020-6865-4738-990D-1F213339D3A9}" dt="2026-09-22T20:01:05.541" v="145" actId="47"/>
        <pc:sldMkLst>
          <pc:docMk/>
          <pc:sldMk cId="2247727097" sldId="274"/>
        </pc:sldMkLst>
      </pc:sldChg>
      <pc:sldChg chg="del">
        <pc:chgData name="Hammad Ali" userId="a31a5f9ed49fd47a" providerId="LiveId" clId="{16A25020-6865-4738-990D-1F213339D3A9}" dt="2026-09-22T20:01:05.739" v="146" actId="47"/>
        <pc:sldMkLst>
          <pc:docMk/>
          <pc:sldMk cId="2907789615" sldId="275"/>
        </pc:sldMkLst>
      </pc:sldChg>
      <pc:sldChg chg="del">
        <pc:chgData name="Hammad Ali" userId="a31a5f9ed49fd47a" providerId="LiveId" clId="{16A25020-6865-4738-990D-1F213339D3A9}" dt="2026-09-22T20:01:11.136" v="154" actId="47"/>
        <pc:sldMkLst>
          <pc:docMk/>
          <pc:sldMk cId="1710418675" sldId="292"/>
        </pc:sldMkLst>
      </pc:sldChg>
      <pc:sldChg chg="modSp mod">
        <pc:chgData name="Hammad Ali" userId="a31a5f9ed49fd47a" providerId="LiveId" clId="{16A25020-6865-4738-990D-1F213339D3A9}" dt="2026-08-25T14:51:56.874" v="110" actId="20577"/>
        <pc:sldMkLst>
          <pc:docMk/>
          <pc:sldMk cId="1279374876" sldId="297"/>
        </pc:sldMkLst>
        <pc:spChg chg="mod">
          <ac:chgData name="Hammad Ali" userId="a31a5f9ed49fd47a" providerId="LiveId" clId="{16A25020-6865-4738-990D-1F213339D3A9}" dt="2026-08-25T14:51:56.874" v="110" actId="20577"/>
          <ac:spMkLst>
            <pc:docMk/>
            <pc:sldMk cId="1279374876" sldId="297"/>
            <ac:spMk id="3" creationId="{F3F4B011-2DD0-58E2-BA72-C95DE672B9F1}"/>
          </ac:spMkLst>
        </pc:spChg>
      </pc:sldChg>
      <pc:sldChg chg="del">
        <pc:chgData name="Hammad Ali" userId="a31a5f9ed49fd47a" providerId="LiveId" clId="{16A25020-6865-4738-990D-1F213339D3A9}" dt="2026-09-22T20:01:08.439" v="151" actId="47"/>
        <pc:sldMkLst>
          <pc:docMk/>
          <pc:sldMk cId="3367040820" sldId="298"/>
        </pc:sldMkLst>
      </pc:sldChg>
      <pc:sldChg chg="del">
        <pc:chgData name="Hammad Ali" userId="a31a5f9ed49fd47a" providerId="LiveId" clId="{16A25020-6865-4738-990D-1F213339D3A9}" dt="2026-09-22T20:01:10.437" v="153" actId="47"/>
        <pc:sldMkLst>
          <pc:docMk/>
          <pc:sldMk cId="3922249076" sldId="299"/>
        </pc:sldMkLst>
      </pc:sldChg>
      <pc:sldChg chg="modSp mod">
        <pc:chgData name="Hammad Ali" userId="a31a5f9ed49fd47a" providerId="LiveId" clId="{16A25020-6865-4738-990D-1F213339D3A9}" dt="2026-08-25T14:51:37.798" v="108" actId="6549"/>
        <pc:sldMkLst>
          <pc:docMk/>
          <pc:sldMk cId="3532357012" sldId="304"/>
        </pc:sldMkLst>
        <pc:spChg chg="mod">
          <ac:chgData name="Hammad Ali" userId="a31a5f9ed49fd47a" providerId="LiveId" clId="{16A25020-6865-4738-990D-1F213339D3A9}" dt="2026-08-25T14:51:37.798" v="108" actId="6549"/>
          <ac:spMkLst>
            <pc:docMk/>
            <pc:sldMk cId="3532357012" sldId="304"/>
            <ac:spMk id="6" creationId="{45602605-502D-17B7-01F9-60FB0C7C5C9D}"/>
          </ac:spMkLst>
        </pc:spChg>
      </pc:sldChg>
      <pc:sldChg chg="del">
        <pc:chgData name="Hammad Ali" userId="a31a5f9ed49fd47a" providerId="LiveId" clId="{16A25020-6865-4738-990D-1F213339D3A9}" dt="2026-09-22T20:01:06.152" v="147" actId="47"/>
        <pc:sldMkLst>
          <pc:docMk/>
          <pc:sldMk cId="2911970850" sldId="306"/>
        </pc:sldMkLst>
      </pc:sldChg>
      <pc:sldChg chg="del">
        <pc:chgData name="Hammad Ali" userId="a31a5f9ed49fd47a" providerId="LiveId" clId="{16A25020-6865-4738-990D-1F213339D3A9}" dt="2026-09-22T20:01:01.334" v="130" actId="47"/>
        <pc:sldMkLst>
          <pc:docMk/>
          <pc:sldMk cId="3015152718" sldId="310"/>
        </pc:sldMkLst>
      </pc:sldChg>
      <pc:sldChg chg="del">
        <pc:chgData name="Hammad Ali" userId="a31a5f9ed49fd47a" providerId="LiveId" clId="{16A25020-6865-4738-990D-1F213339D3A9}" dt="2026-09-22T20:01:02.068" v="132" actId="47"/>
        <pc:sldMkLst>
          <pc:docMk/>
          <pc:sldMk cId="3975870663" sldId="312"/>
        </pc:sldMkLst>
      </pc:sldChg>
      <pc:sldChg chg="del">
        <pc:chgData name="Hammad Ali" userId="a31a5f9ed49fd47a" providerId="LiveId" clId="{16A25020-6865-4738-990D-1F213339D3A9}" dt="2026-09-22T20:01:02.950" v="135" actId="47"/>
        <pc:sldMkLst>
          <pc:docMk/>
          <pc:sldMk cId="2407018342" sldId="313"/>
        </pc:sldMkLst>
      </pc:sldChg>
      <pc:sldChg chg="del">
        <pc:chgData name="Hammad Ali" userId="a31a5f9ed49fd47a" providerId="LiveId" clId="{16A25020-6865-4738-990D-1F213339D3A9}" dt="2026-09-22T20:01:03.235" v="136" actId="47"/>
        <pc:sldMkLst>
          <pc:docMk/>
          <pc:sldMk cId="3226833100" sldId="314"/>
        </pc:sldMkLst>
      </pc:sldChg>
      <pc:sldChg chg="del">
        <pc:chgData name="Hammad Ali" userId="a31a5f9ed49fd47a" providerId="LiveId" clId="{16A25020-6865-4738-990D-1F213339D3A9}" dt="2026-09-22T20:01:03.804" v="138" actId="47"/>
        <pc:sldMkLst>
          <pc:docMk/>
          <pc:sldMk cId="1732072082" sldId="315"/>
        </pc:sldMkLst>
      </pc:sldChg>
      <pc:sldChg chg="modSp mod">
        <pc:chgData name="Hammad Ali" userId="a31a5f9ed49fd47a" providerId="LiveId" clId="{16A25020-6865-4738-990D-1F213339D3A9}" dt="2026-08-25T14:51:43.223" v="109" actId="6549"/>
        <pc:sldMkLst>
          <pc:docMk/>
          <pc:sldMk cId="969195211" sldId="329"/>
        </pc:sldMkLst>
        <pc:spChg chg="mod">
          <ac:chgData name="Hammad Ali" userId="a31a5f9ed49fd47a" providerId="LiveId" clId="{16A25020-6865-4738-990D-1F213339D3A9}" dt="2026-08-25T14:51:43.223" v="109" actId="6549"/>
          <ac:spMkLst>
            <pc:docMk/>
            <pc:sldMk cId="969195211" sldId="329"/>
            <ac:spMk id="4" creationId="{9C53DC30-F02F-65C6-FA84-5675694CA1A7}"/>
          </ac:spMkLst>
        </pc:spChg>
      </pc:sldChg>
      <pc:sldChg chg="modSp add mod">
        <pc:chgData name="Hammad Ali" userId="a31a5f9ed49fd47a" providerId="LiveId" clId="{16A25020-6865-4738-990D-1F213339D3A9}" dt="2026-08-23T16:09:39.042" v="15"/>
        <pc:sldMkLst>
          <pc:docMk/>
          <pc:sldMk cId="3871089410" sldId="334"/>
        </pc:sldMkLst>
        <pc:spChg chg="mod">
          <ac:chgData name="Hammad Ali" userId="a31a5f9ed49fd47a" providerId="LiveId" clId="{16A25020-6865-4738-990D-1F213339D3A9}" dt="2026-08-23T16:09:30.753" v="14" actId="14100"/>
          <ac:spMkLst>
            <pc:docMk/>
            <pc:sldMk cId="3871089410" sldId="334"/>
            <ac:spMk id="2" creationId="{F51E38C3-2DD4-D2C7-D5D4-B9C81979FCCC}"/>
          </ac:spMkLst>
        </pc:spChg>
        <pc:spChg chg="mod">
          <ac:chgData name="Hammad Ali" userId="a31a5f9ed49fd47a" providerId="LiveId" clId="{16A25020-6865-4738-990D-1F213339D3A9}" dt="2026-08-23T16:09:39.042" v="15"/>
          <ac:spMkLst>
            <pc:docMk/>
            <pc:sldMk cId="3871089410" sldId="334"/>
            <ac:spMk id="4" creationId="{5CB9929F-28B2-0CC1-5D08-0C7AF48E5017}"/>
          </ac:spMkLst>
        </pc:spChg>
      </pc:sldChg>
      <pc:sldChg chg="modSp add mod">
        <pc:chgData name="Hammad Ali" userId="a31a5f9ed49fd47a" providerId="LiveId" clId="{16A25020-6865-4738-990D-1F213339D3A9}" dt="2026-08-23T16:10:26.388" v="48" actId="113"/>
        <pc:sldMkLst>
          <pc:docMk/>
          <pc:sldMk cId="1351471539" sldId="335"/>
        </pc:sldMkLst>
        <pc:spChg chg="mod">
          <ac:chgData name="Hammad Ali" userId="a31a5f9ed49fd47a" providerId="LiveId" clId="{16A25020-6865-4738-990D-1F213339D3A9}" dt="2026-08-23T16:10:26.388" v="48" actId="113"/>
          <ac:spMkLst>
            <pc:docMk/>
            <pc:sldMk cId="1351471539" sldId="335"/>
            <ac:spMk id="2" creationId="{39E4ACB0-7C3C-7FC4-0D71-0D3A20FF9017}"/>
          </ac:spMkLst>
        </pc:spChg>
      </pc:sldChg>
      <pc:sldChg chg="del">
        <pc:chgData name="Hammad Ali" userId="a31a5f9ed49fd47a" providerId="LiveId" clId="{16A25020-6865-4738-990D-1F213339D3A9}" dt="2026-09-22T20:00:40.934" v="128" actId="47"/>
        <pc:sldMkLst>
          <pc:docMk/>
          <pc:sldMk cId="1252058559" sldId="337"/>
        </pc:sldMkLst>
      </pc:sldChg>
      <pc:sldChg chg="del">
        <pc:chgData name="Hammad Ali" userId="a31a5f9ed49fd47a" providerId="LiveId" clId="{16A25020-6865-4738-990D-1F213339D3A9}" dt="2026-09-22T20:00:32.252" v="111" actId="47"/>
        <pc:sldMkLst>
          <pc:docMk/>
          <pc:sldMk cId="994087875" sldId="338"/>
        </pc:sldMkLst>
      </pc:sldChg>
      <pc:sldChg chg="del">
        <pc:chgData name="Hammad Ali" userId="a31a5f9ed49fd47a" providerId="LiveId" clId="{16A25020-6865-4738-990D-1F213339D3A9}" dt="2026-09-22T20:00:33.028" v="113" actId="47"/>
        <pc:sldMkLst>
          <pc:docMk/>
          <pc:sldMk cId="1968437631" sldId="339"/>
        </pc:sldMkLst>
      </pc:sldChg>
      <pc:sldChg chg="del">
        <pc:chgData name="Hammad Ali" userId="a31a5f9ed49fd47a" providerId="LiveId" clId="{16A25020-6865-4738-990D-1F213339D3A9}" dt="2026-09-22T20:00:33.381" v="114" actId="47"/>
        <pc:sldMkLst>
          <pc:docMk/>
          <pc:sldMk cId="2895534443" sldId="340"/>
        </pc:sldMkLst>
      </pc:sldChg>
      <pc:sldChg chg="del">
        <pc:chgData name="Hammad Ali" userId="a31a5f9ed49fd47a" providerId="LiveId" clId="{16A25020-6865-4738-990D-1F213339D3A9}" dt="2026-09-22T20:00:33.781" v="115" actId="47"/>
        <pc:sldMkLst>
          <pc:docMk/>
          <pc:sldMk cId="4079384280" sldId="341"/>
        </pc:sldMkLst>
      </pc:sldChg>
      <pc:sldChg chg="del">
        <pc:chgData name="Hammad Ali" userId="a31a5f9ed49fd47a" providerId="LiveId" clId="{16A25020-6865-4738-990D-1F213339D3A9}" dt="2026-09-22T20:00:34.163" v="116" actId="47"/>
        <pc:sldMkLst>
          <pc:docMk/>
          <pc:sldMk cId="740144541" sldId="342"/>
        </pc:sldMkLst>
      </pc:sldChg>
      <pc:sldChg chg="del">
        <pc:chgData name="Hammad Ali" userId="a31a5f9ed49fd47a" providerId="LiveId" clId="{16A25020-6865-4738-990D-1F213339D3A9}" dt="2026-09-22T20:00:34.748" v="117" actId="47"/>
        <pc:sldMkLst>
          <pc:docMk/>
          <pc:sldMk cId="513869958" sldId="343"/>
        </pc:sldMkLst>
      </pc:sldChg>
      <pc:sldChg chg="del">
        <pc:chgData name="Hammad Ali" userId="a31a5f9ed49fd47a" providerId="LiveId" clId="{16A25020-6865-4738-990D-1F213339D3A9}" dt="2026-09-22T20:00:35.495" v="119" actId="47"/>
        <pc:sldMkLst>
          <pc:docMk/>
          <pc:sldMk cId="2133008002" sldId="344"/>
        </pc:sldMkLst>
      </pc:sldChg>
      <pc:sldChg chg="del">
        <pc:chgData name="Hammad Ali" userId="a31a5f9ed49fd47a" providerId="LiveId" clId="{16A25020-6865-4738-990D-1F213339D3A9}" dt="2026-09-22T20:00:36.504" v="120" actId="47"/>
        <pc:sldMkLst>
          <pc:docMk/>
          <pc:sldMk cId="2815602762" sldId="345"/>
        </pc:sldMkLst>
      </pc:sldChg>
      <pc:sldChg chg="del">
        <pc:chgData name="Hammad Ali" userId="a31a5f9ed49fd47a" providerId="LiveId" clId="{16A25020-6865-4738-990D-1F213339D3A9}" dt="2026-09-22T20:00:32.662" v="112" actId="47"/>
        <pc:sldMkLst>
          <pc:docMk/>
          <pc:sldMk cId="90524370" sldId="346"/>
        </pc:sldMkLst>
      </pc:sldChg>
      <pc:sldChg chg="del">
        <pc:chgData name="Hammad Ali" userId="a31a5f9ed49fd47a" providerId="LiveId" clId="{16A25020-6865-4738-990D-1F213339D3A9}" dt="2026-09-22T20:00:40.465" v="127" actId="47"/>
        <pc:sldMkLst>
          <pc:docMk/>
          <pc:sldMk cId="4076949042" sldId="347"/>
        </pc:sldMkLst>
      </pc:sldChg>
      <pc:sldChg chg="del">
        <pc:chgData name="Hammad Ali" userId="a31a5f9ed49fd47a" providerId="LiveId" clId="{16A25020-6865-4738-990D-1F213339D3A9}" dt="2026-09-22T20:00:42.357" v="129" actId="47"/>
        <pc:sldMkLst>
          <pc:docMk/>
          <pc:sldMk cId="58796474" sldId="348"/>
        </pc:sldMkLst>
      </pc:sldChg>
      <pc:sldChg chg="del">
        <pc:chgData name="Hammad Ali" userId="a31a5f9ed49fd47a" providerId="LiveId" clId="{16A25020-6865-4738-990D-1F213339D3A9}" dt="2026-09-22T20:00:36.862" v="121" actId="47"/>
        <pc:sldMkLst>
          <pc:docMk/>
          <pc:sldMk cId="2908721429" sldId="354"/>
        </pc:sldMkLst>
      </pc:sldChg>
      <pc:sldChg chg="del">
        <pc:chgData name="Hammad Ali" userId="a31a5f9ed49fd47a" providerId="LiveId" clId="{16A25020-6865-4738-990D-1F213339D3A9}" dt="2026-09-22T20:00:37.844" v="122" actId="47"/>
        <pc:sldMkLst>
          <pc:docMk/>
          <pc:sldMk cId="3954290262" sldId="355"/>
        </pc:sldMkLst>
      </pc:sldChg>
      <pc:sldChg chg="del">
        <pc:chgData name="Hammad Ali" userId="a31a5f9ed49fd47a" providerId="LiveId" clId="{16A25020-6865-4738-990D-1F213339D3A9}" dt="2026-09-22T20:00:38.245" v="123" actId="47"/>
        <pc:sldMkLst>
          <pc:docMk/>
          <pc:sldMk cId="1641720972" sldId="356"/>
        </pc:sldMkLst>
      </pc:sldChg>
      <pc:sldChg chg="del">
        <pc:chgData name="Hammad Ali" userId="a31a5f9ed49fd47a" providerId="LiveId" clId="{16A25020-6865-4738-990D-1F213339D3A9}" dt="2026-09-22T20:00:38.919" v="124" actId="47"/>
        <pc:sldMkLst>
          <pc:docMk/>
          <pc:sldMk cId="1971351936" sldId="357"/>
        </pc:sldMkLst>
      </pc:sldChg>
      <pc:sldChg chg="del">
        <pc:chgData name="Hammad Ali" userId="a31a5f9ed49fd47a" providerId="LiveId" clId="{16A25020-6865-4738-990D-1F213339D3A9}" dt="2026-09-22T20:00:39.490" v="125" actId="47"/>
        <pc:sldMkLst>
          <pc:docMk/>
          <pc:sldMk cId="4145677678" sldId="358"/>
        </pc:sldMkLst>
      </pc:sldChg>
      <pc:sldChg chg="del">
        <pc:chgData name="Hammad Ali" userId="a31a5f9ed49fd47a" providerId="LiveId" clId="{16A25020-6865-4738-990D-1F213339D3A9}" dt="2026-09-22T20:00:39.833" v="126" actId="47"/>
        <pc:sldMkLst>
          <pc:docMk/>
          <pc:sldMk cId="1378536851" sldId="359"/>
        </pc:sldMkLst>
      </pc:sldChg>
      <pc:sldChg chg="del">
        <pc:chgData name="Hammad Ali" userId="a31a5f9ed49fd47a" providerId="LiveId" clId="{16A25020-6865-4738-990D-1F213339D3A9}" dt="2026-09-22T20:00:35.152" v="118" actId="47"/>
        <pc:sldMkLst>
          <pc:docMk/>
          <pc:sldMk cId="3491146666" sldId="360"/>
        </pc:sldMkLst>
      </pc:sldChg>
    </pc:docChg>
  </pc:docChgLst>
  <pc:docChgLst>
    <pc:chgData name="Pablo" userId="ef7406b9-1ab2-4863-8cb0-b817518b0257" providerId="ADAL" clId="{3EFEBB98-4AA5-578C-86D7-BD1EEF5F2DC7}"/>
    <pc:docChg chg="undo custSel addSld delSld modSld sldOrd">
      <pc:chgData name="Pablo" userId="ef7406b9-1ab2-4863-8cb0-b817518b0257" providerId="ADAL" clId="{3EFEBB98-4AA5-578C-86D7-BD1EEF5F2DC7}" dt="2026-08-25T09:07:32.942" v="1202"/>
      <pc:docMkLst>
        <pc:docMk/>
      </pc:docMkLst>
      <pc:sldChg chg="addSp delSp modSp mod">
        <pc:chgData name="Pablo" userId="ef7406b9-1ab2-4863-8cb0-b817518b0257" providerId="ADAL" clId="{3EFEBB98-4AA5-578C-86D7-BD1EEF5F2DC7}" dt="2026-08-24T10:01:21.947" v="296" actId="478"/>
        <pc:sldMkLst>
          <pc:docMk/>
          <pc:sldMk cId="3945440931" sldId="256"/>
        </pc:sldMkLst>
        <pc:spChg chg="mod">
          <ac:chgData name="Pablo" userId="ef7406b9-1ab2-4863-8cb0-b817518b0257" providerId="ADAL" clId="{3EFEBB98-4AA5-578C-86D7-BD1EEF5F2DC7}" dt="2026-08-24T09:20:04.117" v="33" actId="207"/>
          <ac:spMkLst>
            <pc:docMk/>
            <pc:sldMk cId="3945440931" sldId="256"/>
            <ac:spMk id="2" creationId="{39A21506-7AB6-D74F-2860-D5A89319CEA7}"/>
          </ac:spMkLst>
        </pc:spChg>
        <pc:spChg chg="mod">
          <ac:chgData name="Pablo" userId="ef7406b9-1ab2-4863-8cb0-b817518b0257" providerId="ADAL" clId="{3EFEBB98-4AA5-578C-86D7-BD1EEF5F2DC7}" dt="2026-08-24T09:20:10.574" v="35" actId="207"/>
          <ac:spMkLst>
            <pc:docMk/>
            <pc:sldMk cId="3945440931" sldId="256"/>
            <ac:spMk id="6" creationId="{B5E1AACD-A14D-BC8F-A159-A586FD32293C}"/>
          </ac:spMkLst>
        </pc:spChg>
        <pc:picChg chg="add mod">
          <ac:chgData name="Pablo" userId="ef7406b9-1ab2-4863-8cb0-b817518b0257" providerId="ADAL" clId="{3EFEBB98-4AA5-578C-86D7-BD1EEF5F2DC7}" dt="2026-08-24T10:01:20.385" v="295" actId="14100"/>
          <ac:picMkLst>
            <pc:docMk/>
            <pc:sldMk cId="3945440931" sldId="256"/>
            <ac:picMk id="11" creationId="{9A304001-6087-FB3A-38B7-EA1B930F258F}"/>
          </ac:picMkLst>
        </pc:picChg>
      </pc:sldChg>
      <pc:sldChg chg="delSp mod">
        <pc:chgData name="Pablo" userId="ef7406b9-1ab2-4863-8cb0-b817518b0257" providerId="ADAL" clId="{3EFEBB98-4AA5-578C-86D7-BD1EEF5F2DC7}" dt="2026-08-24T12:52:08.714" v="918" actId="478"/>
        <pc:sldMkLst>
          <pc:docMk/>
          <pc:sldMk cId="1413608767" sldId="259"/>
        </pc:sldMkLst>
      </pc:sldChg>
      <pc:sldChg chg="delSp mod">
        <pc:chgData name="Pablo" userId="ef7406b9-1ab2-4863-8cb0-b817518b0257" providerId="ADAL" clId="{3EFEBB98-4AA5-578C-86D7-BD1EEF5F2DC7}" dt="2026-08-24T12:52:12.187" v="919" actId="478"/>
        <pc:sldMkLst>
          <pc:docMk/>
          <pc:sldMk cId="172938746" sldId="260"/>
        </pc:sldMkLst>
      </pc:sldChg>
      <pc:sldChg chg="delSp modSp mod">
        <pc:chgData name="Pablo" userId="ef7406b9-1ab2-4863-8cb0-b817518b0257" providerId="ADAL" clId="{3EFEBB98-4AA5-578C-86D7-BD1EEF5F2DC7}" dt="2026-08-24T12:52:25.876" v="923" actId="1076"/>
        <pc:sldMkLst>
          <pc:docMk/>
          <pc:sldMk cId="4031794894" sldId="263"/>
        </pc:sldMkLst>
        <pc:picChg chg="mod">
          <ac:chgData name="Pablo" userId="ef7406b9-1ab2-4863-8cb0-b817518b0257" providerId="ADAL" clId="{3EFEBB98-4AA5-578C-86D7-BD1EEF5F2DC7}" dt="2026-08-24T12:52:25.876" v="923" actId="1076"/>
          <ac:picMkLst>
            <pc:docMk/>
            <pc:sldMk cId="4031794894" sldId="263"/>
            <ac:picMk id="5" creationId="{2FCCD8EF-D86C-85F6-891F-AA03A868333F}"/>
          </ac:picMkLst>
        </pc:picChg>
      </pc:sldChg>
      <pc:sldChg chg="modSp mod">
        <pc:chgData name="Pablo" userId="ef7406b9-1ab2-4863-8cb0-b817518b0257" providerId="ADAL" clId="{3EFEBB98-4AA5-578C-86D7-BD1EEF5F2DC7}" dt="2026-08-24T12:51:47.189" v="909" actId="1076"/>
        <pc:sldMkLst>
          <pc:docMk/>
          <pc:sldMk cId="3099546220" sldId="264"/>
        </pc:sldMkLst>
        <pc:spChg chg="mod">
          <ac:chgData name="Pablo" userId="ef7406b9-1ab2-4863-8cb0-b817518b0257" providerId="ADAL" clId="{3EFEBB98-4AA5-578C-86D7-BD1EEF5F2DC7}" dt="2026-08-24T12:51:47.189" v="909" actId="1076"/>
          <ac:spMkLst>
            <pc:docMk/>
            <pc:sldMk cId="3099546220" sldId="264"/>
            <ac:spMk id="2" creationId="{7FE83BC2-7BE2-2027-10FF-95E1BEAED7C0}"/>
          </ac:spMkLst>
        </pc:spChg>
      </pc:sldChg>
      <pc:sldChg chg="delSp mod">
        <pc:chgData name="Pablo" userId="ef7406b9-1ab2-4863-8cb0-b817518b0257" providerId="ADAL" clId="{3EFEBB98-4AA5-578C-86D7-BD1EEF5F2DC7}" dt="2026-08-24T12:52:34.307" v="925" actId="478"/>
        <pc:sldMkLst>
          <pc:docMk/>
          <pc:sldMk cId="2347241826" sldId="265"/>
        </pc:sldMkLst>
      </pc:sldChg>
      <pc:sldChg chg="delSp mod">
        <pc:chgData name="Pablo" userId="ef7406b9-1ab2-4863-8cb0-b817518b0257" providerId="ADAL" clId="{3EFEBB98-4AA5-578C-86D7-BD1EEF5F2DC7}" dt="2026-08-24T12:53:10.355" v="937" actId="478"/>
        <pc:sldMkLst>
          <pc:docMk/>
          <pc:sldMk cId="1218326154" sldId="266"/>
        </pc:sldMkLst>
      </pc:sldChg>
      <pc:sldChg chg="delSp modSp mod">
        <pc:chgData name="Pablo" userId="ef7406b9-1ab2-4863-8cb0-b817518b0257" providerId="ADAL" clId="{3EFEBB98-4AA5-578C-86D7-BD1EEF5F2DC7}" dt="2026-08-24T12:52:44.033" v="927" actId="1076"/>
        <pc:sldMkLst>
          <pc:docMk/>
          <pc:sldMk cId="64395101" sldId="267"/>
        </pc:sldMkLst>
        <pc:picChg chg="mod">
          <ac:chgData name="Pablo" userId="ef7406b9-1ab2-4863-8cb0-b817518b0257" providerId="ADAL" clId="{3EFEBB98-4AA5-578C-86D7-BD1EEF5F2DC7}" dt="2026-08-24T12:52:44.033" v="927" actId="1076"/>
          <ac:picMkLst>
            <pc:docMk/>
            <pc:sldMk cId="64395101" sldId="267"/>
            <ac:picMk id="5" creationId="{9F94D8C4-A786-C794-DA24-6AD3297DB911}"/>
          </ac:picMkLst>
        </pc:picChg>
      </pc:sldChg>
      <pc:sldChg chg="delSp modSp mod">
        <pc:chgData name="Pablo" userId="ef7406b9-1ab2-4863-8cb0-b817518b0257" providerId="ADAL" clId="{3EFEBB98-4AA5-578C-86D7-BD1EEF5F2DC7}" dt="2026-08-24T12:52:50.337" v="929" actId="1076"/>
        <pc:sldMkLst>
          <pc:docMk/>
          <pc:sldMk cId="1251628398" sldId="268"/>
        </pc:sldMkLst>
        <pc:picChg chg="mod">
          <ac:chgData name="Pablo" userId="ef7406b9-1ab2-4863-8cb0-b817518b0257" providerId="ADAL" clId="{3EFEBB98-4AA5-578C-86D7-BD1EEF5F2DC7}" dt="2026-08-24T12:52:50.337" v="929" actId="1076"/>
          <ac:picMkLst>
            <pc:docMk/>
            <pc:sldMk cId="1251628398" sldId="268"/>
            <ac:picMk id="5" creationId="{393D46E5-C893-425E-67F0-50EF9FEDD5D0}"/>
          </ac:picMkLst>
        </pc:picChg>
      </pc:sldChg>
      <pc:sldChg chg="delSp modSp mod">
        <pc:chgData name="Pablo" userId="ef7406b9-1ab2-4863-8cb0-b817518b0257" providerId="ADAL" clId="{3EFEBB98-4AA5-578C-86D7-BD1EEF5F2DC7}" dt="2026-08-24T12:52:59.012" v="933" actId="1076"/>
        <pc:sldMkLst>
          <pc:docMk/>
          <pc:sldMk cId="1971780364" sldId="269"/>
        </pc:sldMkLst>
        <pc:picChg chg="mod">
          <ac:chgData name="Pablo" userId="ef7406b9-1ab2-4863-8cb0-b817518b0257" providerId="ADAL" clId="{3EFEBB98-4AA5-578C-86D7-BD1EEF5F2DC7}" dt="2026-08-24T12:52:59.012" v="933" actId="1076"/>
          <ac:picMkLst>
            <pc:docMk/>
            <pc:sldMk cId="1971780364" sldId="269"/>
            <ac:picMk id="5" creationId="{60BADC32-C156-6D09-F15A-03D6608A77C0}"/>
          </ac:picMkLst>
        </pc:picChg>
      </pc:sldChg>
      <pc:sldChg chg="delSp modSp mod">
        <pc:chgData name="Pablo" userId="ef7406b9-1ab2-4863-8cb0-b817518b0257" providerId="ADAL" clId="{3EFEBB98-4AA5-578C-86D7-BD1EEF5F2DC7}" dt="2026-08-24T12:53:06.135" v="935" actId="1076"/>
        <pc:sldMkLst>
          <pc:docMk/>
          <pc:sldMk cId="1811674616" sldId="270"/>
        </pc:sldMkLst>
        <pc:picChg chg="mod">
          <ac:chgData name="Pablo" userId="ef7406b9-1ab2-4863-8cb0-b817518b0257" providerId="ADAL" clId="{3EFEBB98-4AA5-578C-86D7-BD1EEF5F2DC7}" dt="2026-08-24T12:53:06.135" v="935" actId="1076"/>
          <ac:picMkLst>
            <pc:docMk/>
            <pc:sldMk cId="1811674616" sldId="270"/>
            <ac:picMk id="5" creationId="{4FA203E1-FB5B-ED92-4D90-D95F451F5720}"/>
          </ac:picMkLst>
        </pc:picChg>
      </pc:sldChg>
      <pc:sldChg chg="addSp delSp modSp mod">
        <pc:chgData name="Pablo" userId="ef7406b9-1ab2-4863-8cb0-b817518b0257" providerId="ADAL" clId="{3EFEBB98-4AA5-578C-86D7-BD1EEF5F2DC7}" dt="2026-08-24T12:53:18.397" v="943"/>
        <pc:sldMkLst>
          <pc:docMk/>
          <pc:sldMk cId="2247727097" sldId="274"/>
        </pc:sldMkLst>
        <pc:picChg chg="add mod">
          <ac:chgData name="Pablo" userId="ef7406b9-1ab2-4863-8cb0-b817518b0257" providerId="ADAL" clId="{3EFEBB98-4AA5-578C-86D7-BD1EEF5F2DC7}" dt="2026-08-24T12:53:18.397" v="943"/>
          <ac:picMkLst>
            <pc:docMk/>
            <pc:sldMk cId="2247727097" sldId="274"/>
            <ac:picMk id="4" creationId="{9C99A267-65A3-166C-4857-B40FC001A27E}"/>
          </ac:picMkLst>
        </pc:picChg>
      </pc:sldChg>
      <pc:sldChg chg="delSp modSp mod">
        <pc:chgData name="Pablo" userId="ef7406b9-1ab2-4863-8cb0-b817518b0257" providerId="ADAL" clId="{3EFEBB98-4AA5-578C-86D7-BD1EEF5F2DC7}" dt="2026-08-24T12:53:31.880" v="945" actId="1076"/>
        <pc:sldMkLst>
          <pc:docMk/>
          <pc:sldMk cId="2907789615" sldId="275"/>
        </pc:sldMkLst>
        <pc:picChg chg="mod">
          <ac:chgData name="Pablo" userId="ef7406b9-1ab2-4863-8cb0-b817518b0257" providerId="ADAL" clId="{3EFEBB98-4AA5-578C-86D7-BD1EEF5F2DC7}" dt="2026-08-24T12:53:31.880" v="945" actId="1076"/>
          <ac:picMkLst>
            <pc:docMk/>
            <pc:sldMk cId="2907789615" sldId="275"/>
            <ac:picMk id="5" creationId="{DC8538D8-3D56-A97D-A435-1353721F58E3}"/>
          </ac:picMkLst>
        </pc:picChg>
      </pc:sldChg>
      <pc:sldChg chg="modSp mod">
        <pc:chgData name="Pablo" userId="ef7406b9-1ab2-4863-8cb0-b817518b0257" providerId="ADAL" clId="{3EFEBB98-4AA5-578C-86D7-BD1EEF5F2DC7}" dt="2026-08-24T09:21:37.013" v="41" actId="11"/>
        <pc:sldMkLst>
          <pc:docMk/>
          <pc:sldMk cId="1279374876" sldId="297"/>
        </pc:sldMkLst>
        <pc:spChg chg="mod">
          <ac:chgData name="Pablo" userId="ef7406b9-1ab2-4863-8cb0-b817518b0257" providerId="ADAL" clId="{3EFEBB98-4AA5-578C-86D7-BD1EEF5F2DC7}" dt="2026-08-24T09:21:37.013" v="41" actId="11"/>
          <ac:spMkLst>
            <pc:docMk/>
            <pc:sldMk cId="1279374876" sldId="297"/>
            <ac:spMk id="3" creationId="{F3F4B011-2DD0-58E2-BA72-C95DE672B9F1}"/>
          </ac:spMkLst>
        </pc:spChg>
      </pc:sldChg>
      <pc:sldChg chg="addSp delSp modSp mod">
        <pc:chgData name="Pablo" userId="ef7406b9-1ab2-4863-8cb0-b817518b0257" providerId="ADAL" clId="{3EFEBB98-4AA5-578C-86D7-BD1EEF5F2DC7}" dt="2026-08-25T08:46:22.691" v="1173" actId="732"/>
        <pc:sldMkLst>
          <pc:docMk/>
          <pc:sldMk cId="1765259018" sldId="300"/>
        </pc:sldMkLst>
        <pc:picChg chg="add mod">
          <ac:chgData name="Pablo" userId="ef7406b9-1ab2-4863-8cb0-b817518b0257" providerId="ADAL" clId="{3EFEBB98-4AA5-578C-86D7-BD1EEF5F2DC7}" dt="2026-08-25T08:46:08.061" v="1164"/>
          <ac:picMkLst>
            <pc:docMk/>
            <pc:sldMk cId="1765259018" sldId="300"/>
            <ac:picMk id="4" creationId="{1EDC71D9-B2DD-EBAF-7010-B4A08C3D6811}"/>
          </ac:picMkLst>
        </pc:picChg>
        <pc:picChg chg="mod modCrop">
          <ac:chgData name="Pablo" userId="ef7406b9-1ab2-4863-8cb0-b817518b0257" providerId="ADAL" clId="{3EFEBB98-4AA5-578C-86D7-BD1EEF5F2DC7}" dt="2026-08-25T08:46:22.691" v="1173" actId="732"/>
          <ac:picMkLst>
            <pc:docMk/>
            <pc:sldMk cId="1765259018" sldId="300"/>
            <ac:picMk id="7" creationId="{6B3338D6-958A-93A1-1682-EC362A4C2E92}"/>
          </ac:picMkLst>
        </pc:picChg>
      </pc:sldChg>
      <pc:sldChg chg="addSp delSp modSp mod">
        <pc:chgData name="Pablo" userId="ef7406b9-1ab2-4863-8cb0-b817518b0257" providerId="ADAL" clId="{3EFEBB98-4AA5-578C-86D7-BD1EEF5F2DC7}" dt="2026-08-24T15:09:26.491" v="1041"/>
        <pc:sldMkLst>
          <pc:docMk/>
          <pc:sldMk cId="3322063958" sldId="302"/>
        </pc:sldMkLst>
        <pc:picChg chg="add mod">
          <ac:chgData name="Pablo" userId="ef7406b9-1ab2-4863-8cb0-b817518b0257" providerId="ADAL" clId="{3EFEBB98-4AA5-578C-86D7-BD1EEF5F2DC7}" dt="2026-08-24T15:09:26.491" v="1041"/>
          <ac:picMkLst>
            <pc:docMk/>
            <pc:sldMk cId="3322063958" sldId="302"/>
            <ac:picMk id="7" creationId="{A9F4E6CD-4F21-0243-3E94-6B8936F432A8}"/>
          </ac:picMkLst>
        </pc:picChg>
      </pc:sldChg>
      <pc:sldChg chg="addSp delSp modSp mod">
        <pc:chgData name="Pablo" userId="ef7406b9-1ab2-4863-8cb0-b817518b0257" providerId="ADAL" clId="{3EFEBB98-4AA5-578C-86D7-BD1EEF5F2DC7}" dt="2026-08-24T15:09:01.465" v="1032"/>
        <pc:sldMkLst>
          <pc:docMk/>
          <pc:sldMk cId="451099221" sldId="303"/>
        </pc:sldMkLst>
        <pc:picChg chg="add mod">
          <ac:chgData name="Pablo" userId="ef7406b9-1ab2-4863-8cb0-b817518b0257" providerId="ADAL" clId="{3EFEBB98-4AA5-578C-86D7-BD1EEF5F2DC7}" dt="2026-08-24T15:09:01.465" v="1032"/>
          <ac:picMkLst>
            <pc:docMk/>
            <pc:sldMk cId="451099221" sldId="303"/>
            <ac:picMk id="10" creationId="{26DEE7D1-3268-0DD4-BE23-6763262DF5F4}"/>
          </ac:picMkLst>
        </pc:picChg>
      </pc:sldChg>
      <pc:sldChg chg="addSp modSp mod">
        <pc:chgData name="Pablo" userId="ef7406b9-1ab2-4863-8cb0-b817518b0257" providerId="ADAL" clId="{3EFEBB98-4AA5-578C-86D7-BD1EEF5F2DC7}" dt="2026-08-24T15:09:40.463" v="1043"/>
        <pc:sldMkLst>
          <pc:docMk/>
          <pc:sldMk cId="3532357012" sldId="304"/>
        </pc:sldMkLst>
        <pc:spChg chg="mod">
          <ac:chgData name="Pablo" userId="ef7406b9-1ab2-4863-8cb0-b817518b0257" providerId="ADAL" clId="{3EFEBB98-4AA5-578C-86D7-BD1EEF5F2DC7}" dt="2026-08-24T12:47:29.876" v="808" actId="1076"/>
          <ac:spMkLst>
            <pc:docMk/>
            <pc:sldMk cId="3532357012" sldId="304"/>
            <ac:spMk id="5" creationId="{2CE2AD74-2D84-35C0-C677-12D3BF709AC4}"/>
          </ac:spMkLst>
        </pc:spChg>
        <pc:picChg chg="add mod">
          <ac:chgData name="Pablo" userId="ef7406b9-1ab2-4863-8cb0-b817518b0257" providerId="ADAL" clId="{3EFEBB98-4AA5-578C-86D7-BD1EEF5F2DC7}" dt="2026-08-24T15:09:37.586" v="1042"/>
          <ac:picMkLst>
            <pc:docMk/>
            <pc:sldMk cId="3532357012" sldId="304"/>
            <ac:picMk id="2" creationId="{55151A5F-D4D6-0A58-E048-A560EEF45557}"/>
          </ac:picMkLst>
        </pc:picChg>
      </pc:sldChg>
      <pc:sldChg chg="addSp delSp modSp mod">
        <pc:chgData name="Pablo" userId="ef7406b9-1ab2-4863-8cb0-b817518b0257" providerId="ADAL" clId="{3EFEBB98-4AA5-578C-86D7-BD1EEF5F2DC7}" dt="2026-08-24T15:10:12.143" v="1053"/>
        <pc:sldMkLst>
          <pc:docMk/>
          <pc:sldMk cId="2979486419" sldId="305"/>
        </pc:sldMkLst>
        <pc:picChg chg="add mod">
          <ac:chgData name="Pablo" userId="ef7406b9-1ab2-4863-8cb0-b817518b0257" providerId="ADAL" clId="{3EFEBB98-4AA5-578C-86D7-BD1EEF5F2DC7}" dt="2026-08-24T15:10:12.143" v="1053"/>
          <ac:picMkLst>
            <pc:docMk/>
            <pc:sldMk cId="2979486419" sldId="305"/>
            <ac:picMk id="10" creationId="{63789DBC-4AAE-9C14-2FFA-8DE46CF52EF6}"/>
          </ac:picMkLst>
        </pc:picChg>
      </pc:sldChg>
      <pc:sldChg chg="addSp delSp modSp mod">
        <pc:chgData name="Pablo" userId="ef7406b9-1ab2-4863-8cb0-b817518b0257" providerId="ADAL" clId="{3EFEBB98-4AA5-578C-86D7-BD1EEF5F2DC7}" dt="2026-08-24T15:06:15.203" v="1013" actId="1076"/>
        <pc:sldMkLst>
          <pc:docMk/>
          <pc:sldMk cId="2911970850" sldId="306"/>
        </pc:sldMkLst>
        <pc:spChg chg="add mod">
          <ac:chgData name="Pablo" userId="ef7406b9-1ab2-4863-8cb0-b817518b0257" providerId="ADAL" clId="{3EFEBB98-4AA5-578C-86D7-BD1EEF5F2DC7}" dt="2026-08-24T15:06:15.203" v="1013" actId="1076"/>
          <ac:spMkLst>
            <pc:docMk/>
            <pc:sldMk cId="2911970850" sldId="306"/>
            <ac:spMk id="6" creationId="{6558A860-5901-C5D9-1E2F-E982524AA438}"/>
          </ac:spMkLst>
        </pc:spChg>
      </pc:sldChg>
      <pc:sldChg chg="addSp delSp modSp mod">
        <pc:chgData name="Pablo" userId="ef7406b9-1ab2-4863-8cb0-b817518b0257" providerId="ADAL" clId="{3EFEBB98-4AA5-578C-86D7-BD1EEF5F2DC7}" dt="2026-08-24T12:46:12.537" v="787" actId="1076"/>
        <pc:sldMkLst>
          <pc:docMk/>
          <pc:sldMk cId="1608306535" sldId="309"/>
        </pc:sldMkLst>
        <pc:spChg chg="mod">
          <ac:chgData name="Pablo" userId="ef7406b9-1ab2-4863-8cb0-b817518b0257" providerId="ADAL" clId="{3EFEBB98-4AA5-578C-86D7-BD1EEF5F2DC7}" dt="2026-08-24T12:46:12.537" v="787" actId="1076"/>
          <ac:spMkLst>
            <pc:docMk/>
            <pc:sldMk cId="1608306535" sldId="309"/>
            <ac:spMk id="2" creationId="{001E8333-DD28-29CF-5360-014AAB8D4FD1}"/>
          </ac:spMkLst>
        </pc:spChg>
      </pc:sldChg>
      <pc:sldChg chg="addSp delSp modSp mod">
        <pc:chgData name="Pablo" userId="ef7406b9-1ab2-4863-8cb0-b817518b0257" providerId="ADAL" clId="{3EFEBB98-4AA5-578C-86D7-BD1EEF5F2DC7}" dt="2026-08-24T15:06:29.202" v="1019" actId="478"/>
        <pc:sldMkLst>
          <pc:docMk/>
          <pc:sldMk cId="3015152718" sldId="310"/>
        </pc:sldMkLst>
        <pc:spChg chg="mod">
          <ac:chgData name="Pablo" userId="ef7406b9-1ab2-4863-8cb0-b817518b0257" providerId="ADAL" clId="{3EFEBB98-4AA5-578C-86D7-BD1EEF5F2DC7}" dt="2026-08-24T15:06:26.980" v="1018" actId="1076"/>
          <ac:spMkLst>
            <pc:docMk/>
            <pc:sldMk cId="3015152718" sldId="310"/>
            <ac:spMk id="2" creationId="{2DF70432-898D-0B92-3749-5ACA0F6F3BB2}"/>
          </ac:spMkLst>
        </pc:spChg>
      </pc:sldChg>
      <pc:sldChg chg="addSp delSp modSp mod">
        <pc:chgData name="Pablo" userId="ef7406b9-1ab2-4863-8cb0-b817518b0257" providerId="ADAL" clId="{3EFEBB98-4AA5-578C-86D7-BD1EEF5F2DC7}" dt="2026-08-24T12:52:05.048" v="917"/>
        <pc:sldMkLst>
          <pc:docMk/>
          <pc:sldMk cId="3975870663" sldId="312"/>
        </pc:sldMkLst>
        <pc:spChg chg="add mod">
          <ac:chgData name="Pablo" userId="ef7406b9-1ab2-4863-8cb0-b817518b0257" providerId="ADAL" clId="{3EFEBB98-4AA5-578C-86D7-BD1EEF5F2DC7}" dt="2026-08-24T12:52:04.770" v="916" actId="478"/>
          <ac:spMkLst>
            <pc:docMk/>
            <pc:sldMk cId="3975870663" sldId="312"/>
            <ac:spMk id="3" creationId="{D200D4B5-56CE-353E-D00D-BC67374D94CF}"/>
          </ac:spMkLst>
        </pc:spChg>
        <pc:picChg chg="add mod">
          <ac:chgData name="Pablo" userId="ef7406b9-1ab2-4863-8cb0-b817518b0257" providerId="ADAL" clId="{3EFEBB98-4AA5-578C-86D7-BD1EEF5F2DC7}" dt="2026-08-24T12:52:05.048" v="917"/>
          <ac:picMkLst>
            <pc:docMk/>
            <pc:sldMk cId="3975870663" sldId="312"/>
            <ac:picMk id="4" creationId="{8159A88C-3082-655A-E946-4661101BE914}"/>
          </ac:picMkLst>
        </pc:picChg>
      </pc:sldChg>
      <pc:sldChg chg="delSp mod">
        <pc:chgData name="Pablo" userId="ef7406b9-1ab2-4863-8cb0-b817518b0257" providerId="ADAL" clId="{3EFEBB98-4AA5-578C-86D7-BD1EEF5F2DC7}" dt="2026-08-24T12:52:15.228" v="920" actId="478"/>
        <pc:sldMkLst>
          <pc:docMk/>
          <pc:sldMk cId="2407018342" sldId="313"/>
        </pc:sldMkLst>
      </pc:sldChg>
      <pc:sldChg chg="delSp mod">
        <pc:chgData name="Pablo" userId="ef7406b9-1ab2-4863-8cb0-b817518b0257" providerId="ADAL" clId="{3EFEBB98-4AA5-578C-86D7-BD1EEF5F2DC7}" dt="2026-08-24T12:52:18.759" v="921" actId="478"/>
        <pc:sldMkLst>
          <pc:docMk/>
          <pc:sldMk cId="3226833100" sldId="314"/>
        </pc:sldMkLst>
      </pc:sldChg>
      <pc:sldChg chg="delSp mod">
        <pc:chgData name="Pablo" userId="ef7406b9-1ab2-4863-8cb0-b817518b0257" providerId="ADAL" clId="{3EFEBB98-4AA5-578C-86D7-BD1EEF5F2DC7}" dt="2026-08-24T12:52:28.773" v="924" actId="478"/>
        <pc:sldMkLst>
          <pc:docMk/>
          <pc:sldMk cId="1732072082" sldId="315"/>
        </pc:sldMkLst>
      </pc:sldChg>
      <pc:sldChg chg="addSp delSp modSp mod">
        <pc:chgData name="Pablo" userId="ef7406b9-1ab2-4863-8cb0-b817518b0257" providerId="ADAL" clId="{3EFEBB98-4AA5-578C-86D7-BD1EEF5F2DC7}" dt="2026-08-24T12:49:32.137" v="890" actId="1037"/>
        <pc:sldMkLst>
          <pc:docMk/>
          <pc:sldMk cId="0" sldId="316"/>
        </pc:sldMkLst>
        <pc:spChg chg="mod">
          <ac:chgData name="Pablo" userId="ef7406b9-1ab2-4863-8cb0-b817518b0257" providerId="ADAL" clId="{3EFEBB98-4AA5-578C-86D7-BD1EEF5F2DC7}" dt="2026-08-24T10:38:22.621" v="572" actId="1076"/>
          <ac:spMkLst>
            <pc:docMk/>
            <pc:sldMk cId="0" sldId="316"/>
            <ac:spMk id="2" creationId="{00000000-0000-0000-0000-000000000000}"/>
          </ac:spMkLst>
        </pc:spChg>
        <pc:spChg chg="mod">
          <ac:chgData name="Pablo" userId="ef7406b9-1ab2-4863-8cb0-b817518b0257" providerId="ADAL" clId="{3EFEBB98-4AA5-578C-86D7-BD1EEF5F2DC7}" dt="2026-08-24T10:38:44.925" v="579" actId="207"/>
          <ac:spMkLst>
            <pc:docMk/>
            <pc:sldMk cId="0" sldId="316"/>
            <ac:spMk id="3" creationId="{00000000-0000-0000-0000-000000000000}"/>
          </ac:spMkLst>
        </pc:spChg>
        <pc:spChg chg="mod">
          <ac:chgData name="Pablo" userId="ef7406b9-1ab2-4863-8cb0-b817518b0257" providerId="ADAL" clId="{3EFEBB98-4AA5-578C-86D7-BD1EEF5F2DC7}" dt="2026-08-24T10:41:40.895" v="601" actId="207"/>
          <ac:spMkLst>
            <pc:docMk/>
            <pc:sldMk cId="0" sldId="316"/>
            <ac:spMk id="5" creationId="{00000000-0000-0000-0000-000000000000}"/>
          </ac:spMkLst>
        </pc:spChg>
        <pc:spChg chg="mod">
          <ac:chgData name="Pablo" userId="ef7406b9-1ab2-4863-8cb0-b817518b0257" providerId="ADAL" clId="{3EFEBB98-4AA5-578C-86D7-BD1EEF5F2DC7}" dt="2026-08-24T10:39:08.261" v="584" actId="1076"/>
          <ac:spMkLst>
            <pc:docMk/>
            <pc:sldMk cId="0" sldId="316"/>
            <ac:spMk id="7" creationId="{00000000-0000-0000-0000-000000000000}"/>
          </ac:spMkLst>
        </pc:spChg>
        <pc:spChg chg="mod">
          <ac:chgData name="Pablo" userId="ef7406b9-1ab2-4863-8cb0-b817518b0257" providerId="ADAL" clId="{3EFEBB98-4AA5-578C-86D7-BD1EEF5F2DC7}" dt="2026-08-24T12:49:32.137" v="890" actId="1037"/>
          <ac:spMkLst>
            <pc:docMk/>
            <pc:sldMk cId="0" sldId="316"/>
            <ac:spMk id="8" creationId="{00000000-0000-0000-0000-000000000000}"/>
          </ac:spMkLst>
        </pc:spChg>
        <pc:spChg chg="mod">
          <ac:chgData name="Pablo" userId="ef7406b9-1ab2-4863-8cb0-b817518b0257" providerId="ADAL" clId="{3EFEBB98-4AA5-578C-86D7-BD1EEF5F2DC7}" dt="2026-08-24T10:39:11.375" v="585" actId="1076"/>
          <ac:spMkLst>
            <pc:docMk/>
            <pc:sldMk cId="0" sldId="316"/>
            <ac:spMk id="10" creationId="{00000000-0000-0000-0000-000000000000}"/>
          </ac:spMkLst>
        </pc:spChg>
        <pc:spChg chg="mod">
          <ac:chgData name="Pablo" userId="ef7406b9-1ab2-4863-8cb0-b817518b0257" providerId="ADAL" clId="{3EFEBB98-4AA5-578C-86D7-BD1EEF5F2DC7}" dt="2026-08-24T12:49:32.137" v="890" actId="1037"/>
          <ac:spMkLst>
            <pc:docMk/>
            <pc:sldMk cId="0" sldId="316"/>
            <ac:spMk id="11" creationId="{00000000-0000-0000-0000-000000000000}"/>
          </ac:spMkLst>
        </pc:spChg>
        <pc:spChg chg="mod">
          <ac:chgData name="Pablo" userId="ef7406b9-1ab2-4863-8cb0-b817518b0257" providerId="ADAL" clId="{3EFEBB98-4AA5-578C-86D7-BD1EEF5F2DC7}" dt="2026-08-24T10:39:14.934" v="586" actId="1076"/>
          <ac:spMkLst>
            <pc:docMk/>
            <pc:sldMk cId="0" sldId="316"/>
            <ac:spMk id="13" creationId="{00000000-0000-0000-0000-000000000000}"/>
          </ac:spMkLst>
        </pc:spChg>
        <pc:spChg chg="mod">
          <ac:chgData name="Pablo" userId="ef7406b9-1ab2-4863-8cb0-b817518b0257" providerId="ADAL" clId="{3EFEBB98-4AA5-578C-86D7-BD1EEF5F2DC7}" dt="2026-08-24T12:49:32.137" v="890" actId="1037"/>
          <ac:spMkLst>
            <pc:docMk/>
            <pc:sldMk cId="0" sldId="316"/>
            <ac:spMk id="14" creationId="{00000000-0000-0000-0000-000000000000}"/>
          </ac:spMkLst>
        </pc:spChg>
        <pc:picChg chg="add mod">
          <ac:chgData name="Pablo" userId="ef7406b9-1ab2-4863-8cb0-b817518b0257" providerId="ADAL" clId="{3EFEBB98-4AA5-578C-86D7-BD1EEF5F2DC7}" dt="2026-08-24T10:43:07.046" v="627" actId="167"/>
          <ac:picMkLst>
            <pc:docMk/>
            <pc:sldMk cId="0" sldId="316"/>
            <ac:picMk id="22" creationId="{0FB4E165-36F2-EF06-45BC-1248BBC424CC}"/>
          </ac:picMkLst>
        </pc:picChg>
      </pc:sldChg>
      <pc:sldChg chg="addSp delSp modSp mod">
        <pc:chgData name="Pablo" userId="ef7406b9-1ab2-4863-8cb0-b817518b0257" providerId="ADAL" clId="{3EFEBB98-4AA5-578C-86D7-BD1EEF5F2DC7}" dt="2026-08-24T12:49:23.822" v="875" actId="1037"/>
        <pc:sldMkLst>
          <pc:docMk/>
          <pc:sldMk cId="0" sldId="317"/>
        </pc:sldMkLst>
        <pc:spChg chg="mod">
          <ac:chgData name="Pablo" userId="ef7406b9-1ab2-4863-8cb0-b817518b0257" providerId="ADAL" clId="{3EFEBB98-4AA5-578C-86D7-BD1EEF5F2DC7}" dt="2026-08-24T10:41:59.839" v="605" actId="403"/>
          <ac:spMkLst>
            <pc:docMk/>
            <pc:sldMk cId="0" sldId="317"/>
            <ac:spMk id="5" creationId="{00000000-0000-0000-0000-000000000000}"/>
          </ac:spMkLst>
        </pc:spChg>
        <pc:spChg chg="mod">
          <ac:chgData name="Pablo" userId="ef7406b9-1ab2-4863-8cb0-b817518b0257" providerId="ADAL" clId="{3EFEBB98-4AA5-578C-86D7-BD1EEF5F2DC7}" dt="2026-08-24T10:41:31.642" v="599" actId="2711"/>
          <ac:spMkLst>
            <pc:docMk/>
            <pc:sldMk cId="0" sldId="317"/>
            <ac:spMk id="6" creationId="{00000000-0000-0000-0000-000000000000}"/>
          </ac:spMkLst>
        </pc:spChg>
        <pc:spChg chg="mod">
          <ac:chgData name="Pablo" userId="ef7406b9-1ab2-4863-8cb0-b817518b0257" providerId="ADAL" clId="{3EFEBB98-4AA5-578C-86D7-BD1EEF5F2DC7}" dt="2026-08-24T10:42:06.294" v="606" actId="2711"/>
          <ac:spMkLst>
            <pc:docMk/>
            <pc:sldMk cId="0" sldId="317"/>
            <ac:spMk id="9" creationId="{00000000-0000-0000-0000-000000000000}"/>
          </ac:spMkLst>
        </pc:spChg>
        <pc:spChg chg="mod">
          <ac:chgData name="Pablo" userId="ef7406b9-1ab2-4863-8cb0-b817518b0257" providerId="ADAL" clId="{3EFEBB98-4AA5-578C-86D7-BD1EEF5F2DC7}" dt="2026-08-24T12:49:23.822" v="875" actId="1037"/>
          <ac:spMkLst>
            <pc:docMk/>
            <pc:sldMk cId="0" sldId="317"/>
            <ac:spMk id="10" creationId="{00000000-0000-0000-0000-000000000000}"/>
          </ac:spMkLst>
        </pc:spChg>
        <pc:spChg chg="mod">
          <ac:chgData name="Pablo" userId="ef7406b9-1ab2-4863-8cb0-b817518b0257" providerId="ADAL" clId="{3EFEBB98-4AA5-578C-86D7-BD1EEF5F2DC7}" dt="2026-08-24T10:43:55.724" v="649" actId="207"/>
          <ac:spMkLst>
            <pc:docMk/>
            <pc:sldMk cId="0" sldId="317"/>
            <ac:spMk id="11" creationId="{00000000-0000-0000-0000-000000000000}"/>
          </ac:spMkLst>
        </pc:spChg>
        <pc:spChg chg="mod">
          <ac:chgData name="Pablo" userId="ef7406b9-1ab2-4863-8cb0-b817518b0257" providerId="ADAL" clId="{3EFEBB98-4AA5-578C-86D7-BD1EEF5F2DC7}" dt="2026-08-24T10:42:10.246" v="607" actId="2711"/>
          <ac:spMkLst>
            <pc:docMk/>
            <pc:sldMk cId="0" sldId="317"/>
            <ac:spMk id="14" creationId="{00000000-0000-0000-0000-000000000000}"/>
          </ac:spMkLst>
        </pc:spChg>
        <pc:spChg chg="mod">
          <ac:chgData name="Pablo" userId="ef7406b9-1ab2-4863-8cb0-b817518b0257" providerId="ADAL" clId="{3EFEBB98-4AA5-578C-86D7-BD1EEF5F2DC7}" dt="2026-08-24T12:49:23.822" v="875" actId="1037"/>
          <ac:spMkLst>
            <pc:docMk/>
            <pc:sldMk cId="0" sldId="317"/>
            <ac:spMk id="15" creationId="{00000000-0000-0000-0000-000000000000}"/>
          </ac:spMkLst>
        </pc:spChg>
        <pc:spChg chg="mod">
          <ac:chgData name="Pablo" userId="ef7406b9-1ab2-4863-8cb0-b817518b0257" providerId="ADAL" clId="{3EFEBB98-4AA5-578C-86D7-BD1EEF5F2DC7}" dt="2026-08-24T10:44:00.134" v="650" actId="207"/>
          <ac:spMkLst>
            <pc:docMk/>
            <pc:sldMk cId="0" sldId="317"/>
            <ac:spMk id="16" creationId="{00000000-0000-0000-0000-000000000000}"/>
          </ac:spMkLst>
        </pc:spChg>
        <pc:spChg chg="add mod">
          <ac:chgData name="Pablo" userId="ef7406b9-1ab2-4863-8cb0-b817518b0257" providerId="ADAL" clId="{3EFEBB98-4AA5-578C-86D7-BD1EEF5F2DC7}" dt="2026-08-24T10:41:21.672" v="598"/>
          <ac:spMkLst>
            <pc:docMk/>
            <pc:sldMk cId="0" sldId="317"/>
            <ac:spMk id="23" creationId="{EC968488-9B4B-8518-BCF1-1199D01B8591}"/>
          </ac:spMkLst>
        </pc:spChg>
        <pc:spChg chg="add mod">
          <ac:chgData name="Pablo" userId="ef7406b9-1ab2-4863-8cb0-b817518b0257" providerId="ADAL" clId="{3EFEBB98-4AA5-578C-86D7-BD1EEF5F2DC7}" dt="2026-08-24T10:41:21.672" v="598"/>
          <ac:spMkLst>
            <pc:docMk/>
            <pc:sldMk cId="0" sldId="317"/>
            <ac:spMk id="24" creationId="{999D771C-DCAD-2028-9892-0CAC971006EE}"/>
          </ac:spMkLst>
        </pc:spChg>
        <pc:picChg chg="add mod">
          <ac:chgData name="Pablo" userId="ef7406b9-1ab2-4863-8cb0-b817518b0257" providerId="ADAL" clId="{3EFEBB98-4AA5-578C-86D7-BD1EEF5F2DC7}" dt="2026-08-24T10:43:25.862" v="637" actId="1076"/>
          <ac:picMkLst>
            <pc:docMk/>
            <pc:sldMk cId="0" sldId="317"/>
            <ac:picMk id="26" creationId="{55DFDCAC-347B-C4A4-6959-C57EA99AC54B}"/>
          </ac:picMkLst>
        </pc:picChg>
        <pc:picChg chg="add mod">
          <ac:chgData name="Pablo" userId="ef7406b9-1ab2-4863-8cb0-b817518b0257" providerId="ADAL" clId="{3EFEBB98-4AA5-578C-86D7-BD1EEF5F2DC7}" dt="2026-08-24T10:43:35.195" v="642" actId="167"/>
          <ac:picMkLst>
            <pc:docMk/>
            <pc:sldMk cId="0" sldId="317"/>
            <ac:picMk id="28" creationId="{9F1AEFFF-424F-8E0E-0436-CD2E8CA76F11}"/>
          </ac:picMkLst>
        </pc:picChg>
      </pc:sldChg>
      <pc:sldChg chg="addSp delSp modSp mod">
        <pc:chgData name="Pablo" userId="ef7406b9-1ab2-4863-8cb0-b817518b0257" providerId="ADAL" clId="{3EFEBB98-4AA5-578C-86D7-BD1EEF5F2DC7}" dt="2026-08-24T10:44:47.282" v="662" actId="2711"/>
        <pc:sldMkLst>
          <pc:docMk/>
          <pc:sldMk cId="0" sldId="318"/>
        </pc:sldMkLst>
        <pc:spChg chg="mod">
          <ac:chgData name="Pablo" userId="ef7406b9-1ab2-4863-8cb0-b817518b0257" providerId="ADAL" clId="{3EFEBB98-4AA5-578C-86D7-BD1EEF5F2DC7}" dt="2026-08-24T10:44:47.282" v="662" actId="2711"/>
          <ac:spMkLst>
            <pc:docMk/>
            <pc:sldMk cId="0" sldId="318"/>
            <ac:spMk id="4" creationId="{00000000-0000-0000-0000-000000000000}"/>
          </ac:spMkLst>
        </pc:spChg>
        <pc:spChg chg="mod">
          <ac:chgData name="Pablo" userId="ef7406b9-1ab2-4863-8cb0-b817518b0257" providerId="ADAL" clId="{3EFEBB98-4AA5-578C-86D7-BD1EEF5F2DC7}" dt="2026-08-24T10:44:47.282" v="662" actId="2711"/>
          <ac:spMkLst>
            <pc:docMk/>
            <pc:sldMk cId="0" sldId="318"/>
            <ac:spMk id="5" creationId="{00000000-0000-0000-0000-000000000000}"/>
          </ac:spMkLst>
        </pc:spChg>
        <pc:spChg chg="mod">
          <ac:chgData name="Pablo" userId="ef7406b9-1ab2-4863-8cb0-b817518b0257" providerId="ADAL" clId="{3EFEBB98-4AA5-578C-86D7-BD1EEF5F2DC7}" dt="2026-08-24T10:44:47.282" v="662" actId="2711"/>
          <ac:spMkLst>
            <pc:docMk/>
            <pc:sldMk cId="0" sldId="318"/>
            <ac:spMk id="9" creationId="{00000000-0000-0000-0000-000000000000}"/>
          </ac:spMkLst>
        </pc:spChg>
        <pc:spChg chg="mod">
          <ac:chgData name="Pablo" userId="ef7406b9-1ab2-4863-8cb0-b817518b0257" providerId="ADAL" clId="{3EFEBB98-4AA5-578C-86D7-BD1EEF5F2DC7}" dt="2026-08-24T10:44:47.282" v="662" actId="2711"/>
          <ac:spMkLst>
            <pc:docMk/>
            <pc:sldMk cId="0" sldId="318"/>
            <ac:spMk id="10" creationId="{00000000-0000-0000-0000-000000000000}"/>
          </ac:spMkLst>
        </pc:spChg>
        <pc:spChg chg="mod">
          <ac:chgData name="Pablo" userId="ef7406b9-1ab2-4863-8cb0-b817518b0257" providerId="ADAL" clId="{3EFEBB98-4AA5-578C-86D7-BD1EEF5F2DC7}" dt="2026-08-24T10:44:47.282" v="662" actId="2711"/>
          <ac:spMkLst>
            <pc:docMk/>
            <pc:sldMk cId="0" sldId="318"/>
            <ac:spMk id="11" creationId="{00000000-0000-0000-0000-000000000000}"/>
          </ac:spMkLst>
        </pc:spChg>
        <pc:spChg chg="mod">
          <ac:chgData name="Pablo" userId="ef7406b9-1ab2-4863-8cb0-b817518b0257" providerId="ADAL" clId="{3EFEBB98-4AA5-578C-86D7-BD1EEF5F2DC7}" dt="2026-08-24T10:44:47.282" v="662" actId="2711"/>
          <ac:spMkLst>
            <pc:docMk/>
            <pc:sldMk cId="0" sldId="318"/>
            <ac:spMk id="14" creationId="{00000000-0000-0000-0000-000000000000}"/>
          </ac:spMkLst>
        </pc:spChg>
        <pc:spChg chg="mod">
          <ac:chgData name="Pablo" userId="ef7406b9-1ab2-4863-8cb0-b817518b0257" providerId="ADAL" clId="{3EFEBB98-4AA5-578C-86D7-BD1EEF5F2DC7}" dt="2026-08-24T10:44:47.282" v="662" actId="2711"/>
          <ac:spMkLst>
            <pc:docMk/>
            <pc:sldMk cId="0" sldId="318"/>
            <ac:spMk id="15" creationId="{00000000-0000-0000-0000-000000000000}"/>
          </ac:spMkLst>
        </pc:spChg>
        <pc:spChg chg="mod">
          <ac:chgData name="Pablo" userId="ef7406b9-1ab2-4863-8cb0-b817518b0257" providerId="ADAL" clId="{3EFEBB98-4AA5-578C-86D7-BD1EEF5F2DC7}" dt="2026-08-24T10:44:47.282" v="662" actId="2711"/>
          <ac:spMkLst>
            <pc:docMk/>
            <pc:sldMk cId="0" sldId="318"/>
            <ac:spMk id="16" creationId="{00000000-0000-0000-0000-000000000000}"/>
          </ac:spMkLst>
        </pc:spChg>
        <pc:spChg chg="mod">
          <ac:chgData name="Pablo" userId="ef7406b9-1ab2-4863-8cb0-b817518b0257" providerId="ADAL" clId="{3EFEBB98-4AA5-578C-86D7-BD1EEF5F2DC7}" dt="2026-08-24T10:44:47.282" v="662" actId="2711"/>
          <ac:spMkLst>
            <pc:docMk/>
            <pc:sldMk cId="0" sldId="318"/>
            <ac:spMk id="19" creationId="{00000000-0000-0000-0000-000000000000}"/>
          </ac:spMkLst>
        </pc:spChg>
        <pc:spChg chg="mod">
          <ac:chgData name="Pablo" userId="ef7406b9-1ab2-4863-8cb0-b817518b0257" providerId="ADAL" clId="{3EFEBB98-4AA5-578C-86D7-BD1EEF5F2DC7}" dt="2026-08-24T10:44:47.282" v="662" actId="2711"/>
          <ac:spMkLst>
            <pc:docMk/>
            <pc:sldMk cId="0" sldId="318"/>
            <ac:spMk id="21" creationId="{00000000-0000-0000-0000-000000000000}"/>
          </ac:spMkLst>
        </pc:spChg>
        <pc:spChg chg="add mod">
          <ac:chgData name="Pablo" userId="ef7406b9-1ab2-4863-8cb0-b817518b0257" providerId="ADAL" clId="{3EFEBB98-4AA5-578C-86D7-BD1EEF5F2DC7}" dt="2026-08-24T10:44:35.368" v="660" actId="108"/>
          <ac:spMkLst>
            <pc:docMk/>
            <pc:sldMk cId="0" sldId="318"/>
            <ac:spMk id="25" creationId="{DBBD134C-24B8-C9AE-2D38-B9B90ACFE55E}"/>
          </ac:spMkLst>
        </pc:spChg>
      </pc:sldChg>
      <pc:sldChg chg="addSp delSp modSp mod">
        <pc:chgData name="Pablo" userId="ef7406b9-1ab2-4863-8cb0-b817518b0257" providerId="ADAL" clId="{3EFEBB98-4AA5-578C-86D7-BD1EEF5F2DC7}" dt="2026-08-24T12:49:13.051" v="866" actId="1038"/>
        <pc:sldMkLst>
          <pc:docMk/>
          <pc:sldMk cId="180982025" sldId="319"/>
        </pc:sldMkLst>
        <pc:spChg chg="mod">
          <ac:chgData name="Pablo" userId="ef7406b9-1ab2-4863-8cb0-b817518b0257" providerId="ADAL" clId="{3EFEBB98-4AA5-578C-86D7-BD1EEF5F2DC7}" dt="2026-08-24T10:47:35.589" v="688" actId="14100"/>
          <ac:spMkLst>
            <pc:docMk/>
            <pc:sldMk cId="180982025" sldId="319"/>
            <ac:spMk id="2" creationId="{D9983E68-C67F-A3C7-8EF1-1C82DFF31F80}"/>
          </ac:spMkLst>
        </pc:spChg>
        <pc:spChg chg="mod">
          <ac:chgData name="Pablo" userId="ef7406b9-1ab2-4863-8cb0-b817518b0257" providerId="ADAL" clId="{3EFEBB98-4AA5-578C-86D7-BD1EEF5F2DC7}" dt="2026-08-24T10:47:33.442" v="687" actId="14100"/>
          <ac:spMkLst>
            <pc:docMk/>
            <pc:sldMk cId="180982025" sldId="319"/>
            <ac:spMk id="3" creationId="{1A28CC22-4F1E-B88E-0607-246E351FB3E0}"/>
          </ac:spMkLst>
        </pc:spChg>
        <pc:spChg chg="mod">
          <ac:chgData name="Pablo" userId="ef7406b9-1ab2-4863-8cb0-b817518b0257" providerId="ADAL" clId="{3EFEBB98-4AA5-578C-86D7-BD1EEF5F2DC7}" dt="2026-08-24T12:49:02.341" v="843" actId="1035"/>
          <ac:spMkLst>
            <pc:docMk/>
            <pc:sldMk cId="180982025" sldId="319"/>
            <ac:spMk id="4" creationId="{43F88EFE-6B7B-664D-2479-D2CAC48844F1}"/>
          </ac:spMkLst>
        </pc:spChg>
        <pc:spChg chg="mod">
          <ac:chgData name="Pablo" userId="ef7406b9-1ab2-4863-8cb0-b817518b0257" providerId="ADAL" clId="{3EFEBB98-4AA5-578C-86D7-BD1EEF5F2DC7}" dt="2026-08-24T12:49:02.341" v="843" actId="1035"/>
          <ac:spMkLst>
            <pc:docMk/>
            <pc:sldMk cId="180982025" sldId="319"/>
            <ac:spMk id="5" creationId="{EE6ED45D-B681-BA0F-5A27-F6A4AD24CBE8}"/>
          </ac:spMkLst>
        </pc:spChg>
        <pc:spChg chg="mod">
          <ac:chgData name="Pablo" userId="ef7406b9-1ab2-4863-8cb0-b817518b0257" providerId="ADAL" clId="{3EFEBB98-4AA5-578C-86D7-BD1EEF5F2DC7}" dt="2026-08-24T12:49:13.051" v="866" actId="1038"/>
          <ac:spMkLst>
            <pc:docMk/>
            <pc:sldMk cId="180982025" sldId="319"/>
            <ac:spMk id="6" creationId="{F3D9AFAE-048E-63B2-8FE3-4EB9E09D7461}"/>
          </ac:spMkLst>
        </pc:spChg>
        <pc:spChg chg="mod">
          <ac:chgData name="Pablo" userId="ef7406b9-1ab2-4863-8cb0-b817518b0257" providerId="ADAL" clId="{3EFEBB98-4AA5-578C-86D7-BD1EEF5F2DC7}" dt="2026-08-24T11:23:52.117" v="690" actId="404"/>
          <ac:spMkLst>
            <pc:docMk/>
            <pc:sldMk cId="180982025" sldId="319"/>
            <ac:spMk id="8" creationId="{4B4CC836-1029-1655-A75B-B442BF85C934}"/>
          </ac:spMkLst>
        </pc:spChg>
        <pc:spChg chg="mod">
          <ac:chgData name="Pablo" userId="ef7406b9-1ab2-4863-8cb0-b817518b0257" providerId="ADAL" clId="{3EFEBB98-4AA5-578C-86D7-BD1EEF5F2DC7}" dt="2026-08-24T12:49:13.051" v="866" actId="1038"/>
          <ac:spMkLst>
            <pc:docMk/>
            <pc:sldMk cId="180982025" sldId="319"/>
            <ac:spMk id="9" creationId="{4F23516E-23B7-5C54-68C7-F5C53781E5FB}"/>
          </ac:spMkLst>
        </pc:spChg>
        <pc:spChg chg="mod">
          <ac:chgData name="Pablo" userId="ef7406b9-1ab2-4863-8cb0-b817518b0257" providerId="ADAL" clId="{3EFEBB98-4AA5-578C-86D7-BD1EEF5F2DC7}" dt="2026-08-24T12:49:02.341" v="843" actId="1035"/>
          <ac:spMkLst>
            <pc:docMk/>
            <pc:sldMk cId="180982025" sldId="319"/>
            <ac:spMk id="10" creationId="{C5969755-198C-12B4-4EB4-675009F0EA82}"/>
          </ac:spMkLst>
        </pc:spChg>
        <pc:spChg chg="mod">
          <ac:chgData name="Pablo" userId="ef7406b9-1ab2-4863-8cb0-b817518b0257" providerId="ADAL" clId="{3EFEBB98-4AA5-578C-86D7-BD1EEF5F2DC7}" dt="2026-08-24T12:49:02.341" v="843" actId="1035"/>
          <ac:spMkLst>
            <pc:docMk/>
            <pc:sldMk cId="180982025" sldId="319"/>
            <ac:spMk id="11" creationId="{D39D606A-A0F0-C025-73BA-CA1F86E83ADC}"/>
          </ac:spMkLst>
        </pc:spChg>
        <pc:spChg chg="mod">
          <ac:chgData name="Pablo" userId="ef7406b9-1ab2-4863-8cb0-b817518b0257" providerId="ADAL" clId="{3EFEBB98-4AA5-578C-86D7-BD1EEF5F2DC7}" dt="2026-08-24T12:49:13.051" v="866" actId="1038"/>
          <ac:spMkLst>
            <pc:docMk/>
            <pc:sldMk cId="180982025" sldId="319"/>
            <ac:spMk id="12" creationId="{218E145B-BA6F-3F1F-E349-95FFA5D914D8}"/>
          </ac:spMkLst>
        </pc:spChg>
        <pc:spChg chg="mod">
          <ac:chgData name="Pablo" userId="ef7406b9-1ab2-4863-8cb0-b817518b0257" providerId="ADAL" clId="{3EFEBB98-4AA5-578C-86D7-BD1EEF5F2DC7}" dt="2026-08-24T12:49:02.341" v="843" actId="1035"/>
          <ac:spMkLst>
            <pc:docMk/>
            <pc:sldMk cId="180982025" sldId="319"/>
            <ac:spMk id="13" creationId="{590DB6B8-6CAF-118B-FED1-528D99BFA391}"/>
          </ac:spMkLst>
        </pc:spChg>
        <pc:spChg chg="mod">
          <ac:chgData name="Pablo" userId="ef7406b9-1ab2-4863-8cb0-b817518b0257" providerId="ADAL" clId="{3EFEBB98-4AA5-578C-86D7-BD1EEF5F2DC7}" dt="2026-08-24T12:49:02.341" v="843" actId="1035"/>
          <ac:spMkLst>
            <pc:docMk/>
            <pc:sldMk cId="180982025" sldId="319"/>
            <ac:spMk id="14" creationId="{F375D5CD-E151-1BC1-5773-185E86861E8A}"/>
          </ac:spMkLst>
        </pc:spChg>
        <pc:spChg chg="mod">
          <ac:chgData name="Pablo" userId="ef7406b9-1ab2-4863-8cb0-b817518b0257" providerId="ADAL" clId="{3EFEBB98-4AA5-578C-86D7-BD1EEF5F2DC7}" dt="2026-08-24T12:49:13.051" v="866" actId="1038"/>
          <ac:spMkLst>
            <pc:docMk/>
            <pc:sldMk cId="180982025" sldId="319"/>
            <ac:spMk id="15" creationId="{37A194EF-3662-77E5-C441-352BF46519D8}"/>
          </ac:spMkLst>
        </pc:spChg>
      </pc:sldChg>
      <pc:sldChg chg="addSp delSp modSp mod">
        <pc:chgData name="Pablo" userId="ef7406b9-1ab2-4863-8cb0-b817518b0257" providerId="ADAL" clId="{3EFEBB98-4AA5-578C-86D7-BD1EEF5F2DC7}" dt="2026-08-24T12:51:05.270" v="902" actId="478"/>
        <pc:sldMkLst>
          <pc:docMk/>
          <pc:sldMk cId="0" sldId="320"/>
        </pc:sldMkLst>
        <pc:spChg chg="mod">
          <ac:chgData name="Pablo" userId="ef7406b9-1ab2-4863-8cb0-b817518b0257" providerId="ADAL" clId="{3EFEBB98-4AA5-578C-86D7-BD1EEF5F2DC7}" dt="2026-08-24T12:50:57.963" v="900" actId="108"/>
          <ac:spMkLst>
            <pc:docMk/>
            <pc:sldMk cId="0" sldId="320"/>
            <ac:spMk id="2" creationId="{00000000-0000-0000-0000-000000000000}"/>
          </ac:spMkLst>
        </pc:spChg>
        <pc:spChg chg="mod">
          <ac:chgData name="Pablo" userId="ef7406b9-1ab2-4863-8cb0-b817518b0257" providerId="ADAL" clId="{3EFEBB98-4AA5-578C-86D7-BD1EEF5F2DC7}" dt="2026-08-24T12:51:03.396" v="901" actId="108"/>
          <ac:spMkLst>
            <pc:docMk/>
            <pc:sldMk cId="0" sldId="320"/>
            <ac:spMk id="3" creationId="{00000000-0000-0000-0000-000000000000}"/>
          </ac:spMkLst>
        </pc:spChg>
        <pc:spChg chg="mod">
          <ac:chgData name="Pablo" userId="ef7406b9-1ab2-4863-8cb0-b817518b0257" providerId="ADAL" clId="{3EFEBB98-4AA5-578C-86D7-BD1EEF5F2DC7}" dt="2026-08-24T12:50:33.689" v="897" actId="2711"/>
          <ac:spMkLst>
            <pc:docMk/>
            <pc:sldMk cId="0" sldId="320"/>
            <ac:spMk id="6" creationId="{00000000-0000-0000-0000-000000000000}"/>
          </ac:spMkLst>
        </pc:spChg>
        <pc:spChg chg="mod">
          <ac:chgData name="Pablo" userId="ef7406b9-1ab2-4863-8cb0-b817518b0257" providerId="ADAL" clId="{3EFEBB98-4AA5-578C-86D7-BD1EEF5F2DC7}" dt="2026-08-24T12:50:33.689" v="897" actId="2711"/>
          <ac:spMkLst>
            <pc:docMk/>
            <pc:sldMk cId="0" sldId="320"/>
            <ac:spMk id="7" creationId="{00000000-0000-0000-0000-000000000000}"/>
          </ac:spMkLst>
        </pc:spChg>
        <pc:spChg chg="mod">
          <ac:chgData name="Pablo" userId="ef7406b9-1ab2-4863-8cb0-b817518b0257" providerId="ADAL" clId="{3EFEBB98-4AA5-578C-86D7-BD1EEF5F2DC7}" dt="2026-08-24T12:50:33.689" v="897" actId="2711"/>
          <ac:spMkLst>
            <pc:docMk/>
            <pc:sldMk cId="0" sldId="320"/>
            <ac:spMk id="9" creationId="{00000000-0000-0000-0000-000000000000}"/>
          </ac:spMkLst>
        </pc:spChg>
        <pc:spChg chg="mod">
          <ac:chgData name="Pablo" userId="ef7406b9-1ab2-4863-8cb0-b817518b0257" providerId="ADAL" clId="{3EFEBB98-4AA5-578C-86D7-BD1EEF5F2DC7}" dt="2026-08-24T12:50:33.689" v="897" actId="2711"/>
          <ac:spMkLst>
            <pc:docMk/>
            <pc:sldMk cId="0" sldId="320"/>
            <ac:spMk id="10" creationId="{00000000-0000-0000-0000-000000000000}"/>
          </ac:spMkLst>
        </pc:spChg>
        <pc:spChg chg="mod">
          <ac:chgData name="Pablo" userId="ef7406b9-1ab2-4863-8cb0-b817518b0257" providerId="ADAL" clId="{3EFEBB98-4AA5-578C-86D7-BD1EEF5F2DC7}" dt="2026-08-24T12:50:33.689" v="897" actId="2711"/>
          <ac:spMkLst>
            <pc:docMk/>
            <pc:sldMk cId="0" sldId="320"/>
            <ac:spMk id="13" creationId="{00000000-0000-0000-0000-000000000000}"/>
          </ac:spMkLst>
        </pc:spChg>
        <pc:spChg chg="mod">
          <ac:chgData name="Pablo" userId="ef7406b9-1ab2-4863-8cb0-b817518b0257" providerId="ADAL" clId="{3EFEBB98-4AA5-578C-86D7-BD1EEF5F2DC7}" dt="2026-08-24T12:50:33.689" v="897" actId="2711"/>
          <ac:spMkLst>
            <pc:docMk/>
            <pc:sldMk cId="0" sldId="320"/>
            <ac:spMk id="14" creationId="{00000000-0000-0000-0000-000000000000}"/>
          </ac:spMkLst>
        </pc:spChg>
        <pc:spChg chg="mod">
          <ac:chgData name="Pablo" userId="ef7406b9-1ab2-4863-8cb0-b817518b0257" providerId="ADAL" clId="{3EFEBB98-4AA5-578C-86D7-BD1EEF5F2DC7}" dt="2026-08-24T12:50:33.689" v="897" actId="2711"/>
          <ac:spMkLst>
            <pc:docMk/>
            <pc:sldMk cId="0" sldId="320"/>
            <ac:spMk id="15" creationId="{00000000-0000-0000-0000-000000000000}"/>
          </ac:spMkLst>
        </pc:spChg>
        <pc:spChg chg="mod">
          <ac:chgData name="Pablo" userId="ef7406b9-1ab2-4863-8cb0-b817518b0257" providerId="ADAL" clId="{3EFEBB98-4AA5-578C-86D7-BD1EEF5F2DC7}" dt="2026-08-24T12:50:33.689" v="897" actId="2711"/>
          <ac:spMkLst>
            <pc:docMk/>
            <pc:sldMk cId="0" sldId="320"/>
            <ac:spMk id="17" creationId="{00000000-0000-0000-0000-000000000000}"/>
          </ac:spMkLst>
        </pc:spChg>
        <pc:spChg chg="mod">
          <ac:chgData name="Pablo" userId="ef7406b9-1ab2-4863-8cb0-b817518b0257" providerId="ADAL" clId="{3EFEBB98-4AA5-578C-86D7-BD1EEF5F2DC7}" dt="2026-08-24T12:50:33.689" v="897" actId="2711"/>
          <ac:spMkLst>
            <pc:docMk/>
            <pc:sldMk cId="0" sldId="320"/>
            <ac:spMk id="21" creationId="{00000000-0000-0000-0000-000000000000}"/>
          </ac:spMkLst>
        </pc:spChg>
        <pc:spChg chg="mod">
          <ac:chgData name="Pablo" userId="ef7406b9-1ab2-4863-8cb0-b817518b0257" providerId="ADAL" clId="{3EFEBB98-4AA5-578C-86D7-BD1EEF5F2DC7}" dt="2026-08-24T12:50:33.689" v="897" actId="2711"/>
          <ac:spMkLst>
            <pc:docMk/>
            <pc:sldMk cId="0" sldId="320"/>
            <ac:spMk id="28" creationId="{00000000-0000-0000-0000-000000000000}"/>
          </ac:spMkLst>
        </pc:spChg>
      </pc:sldChg>
      <pc:sldChg chg="addSp delSp modSp mod">
        <pc:chgData name="Pablo" userId="ef7406b9-1ab2-4863-8cb0-b817518b0257" providerId="ADAL" clId="{3EFEBB98-4AA5-578C-86D7-BD1EEF5F2DC7}" dt="2026-08-25T08:53:09.825" v="1198" actId="1076"/>
        <pc:sldMkLst>
          <pc:docMk/>
          <pc:sldMk cId="2360269148" sldId="321"/>
        </pc:sldMkLst>
        <pc:spChg chg="mod">
          <ac:chgData name="Pablo" userId="ef7406b9-1ab2-4863-8cb0-b817518b0257" providerId="ADAL" clId="{3EFEBB98-4AA5-578C-86D7-BD1EEF5F2DC7}" dt="2026-08-24T12:50:10.829" v="895" actId="108"/>
          <ac:spMkLst>
            <pc:docMk/>
            <pc:sldMk cId="2360269148" sldId="321"/>
            <ac:spMk id="2" creationId="{9F1E01C1-342F-0F13-ACE9-EE88B86CADBD}"/>
          </ac:spMkLst>
        </pc:spChg>
        <pc:spChg chg="mod">
          <ac:chgData name="Pablo" userId="ef7406b9-1ab2-4863-8cb0-b817518b0257" providerId="ADAL" clId="{3EFEBB98-4AA5-578C-86D7-BD1EEF5F2DC7}" dt="2026-08-25T08:38:23.057" v="1149" actId="1076"/>
          <ac:spMkLst>
            <pc:docMk/>
            <pc:sldMk cId="2360269148" sldId="321"/>
            <ac:spMk id="4" creationId="{8E3EB110-69A6-5EAD-655A-FB50951FF099}"/>
          </ac:spMkLst>
        </pc:spChg>
        <pc:spChg chg="add mod">
          <ac:chgData name="Pablo" userId="ef7406b9-1ab2-4863-8cb0-b817518b0257" providerId="ADAL" clId="{3EFEBB98-4AA5-578C-86D7-BD1EEF5F2DC7}" dt="2026-08-25T08:38:55.556" v="1154" actId="115"/>
          <ac:spMkLst>
            <pc:docMk/>
            <pc:sldMk cId="2360269148" sldId="321"/>
            <ac:spMk id="5" creationId="{D410A2CA-D3C5-8464-39D5-97F29B108627}"/>
          </ac:spMkLst>
        </pc:spChg>
        <pc:picChg chg="mod">
          <ac:chgData name="Pablo" userId="ef7406b9-1ab2-4863-8cb0-b817518b0257" providerId="ADAL" clId="{3EFEBB98-4AA5-578C-86D7-BD1EEF5F2DC7}" dt="2026-08-25T08:38:23.057" v="1149" actId="1076"/>
          <ac:picMkLst>
            <pc:docMk/>
            <pc:sldMk cId="2360269148" sldId="321"/>
            <ac:picMk id="3" creationId="{5392EBF3-5EBD-E618-1240-42FD94345603}"/>
          </ac:picMkLst>
        </pc:picChg>
        <pc:picChg chg="add mod">
          <ac:chgData name="Pablo" userId="ef7406b9-1ab2-4863-8cb0-b817518b0257" providerId="ADAL" clId="{3EFEBB98-4AA5-578C-86D7-BD1EEF5F2DC7}" dt="2026-08-25T08:53:09.825" v="1198" actId="1076"/>
          <ac:picMkLst>
            <pc:docMk/>
            <pc:sldMk cId="2360269148" sldId="321"/>
            <ac:picMk id="9" creationId="{1115BFAE-2734-6BF1-2D1B-48C77488AA77}"/>
          </ac:picMkLst>
        </pc:picChg>
      </pc:sldChg>
      <pc:sldChg chg="addSp delSp modSp mod">
        <pc:chgData name="Pablo" userId="ef7406b9-1ab2-4863-8cb0-b817518b0257" providerId="ADAL" clId="{3EFEBB98-4AA5-578C-86D7-BD1EEF5F2DC7}" dt="2026-08-24T09:57:24.721" v="235" actId="14100"/>
        <pc:sldMkLst>
          <pc:docMk/>
          <pc:sldMk cId="205166564" sldId="323"/>
        </pc:sldMkLst>
        <pc:spChg chg="mod">
          <ac:chgData name="Pablo" userId="ef7406b9-1ab2-4863-8cb0-b817518b0257" providerId="ADAL" clId="{3EFEBB98-4AA5-578C-86D7-BD1EEF5F2DC7}" dt="2026-08-24T09:57:24.721" v="235" actId="14100"/>
          <ac:spMkLst>
            <pc:docMk/>
            <pc:sldMk cId="205166564" sldId="323"/>
            <ac:spMk id="4" creationId="{3B6A0C0B-EFEF-B4EA-5531-0697C4ACF954}"/>
          </ac:spMkLst>
        </pc:spChg>
        <pc:spChg chg="add mod">
          <ac:chgData name="Pablo" userId="ef7406b9-1ab2-4863-8cb0-b817518b0257" providerId="ADAL" clId="{3EFEBB98-4AA5-578C-86D7-BD1EEF5F2DC7}" dt="2026-08-24T09:57:20.186" v="234" actId="1076"/>
          <ac:spMkLst>
            <pc:docMk/>
            <pc:sldMk cId="205166564" sldId="323"/>
            <ac:spMk id="11" creationId="{161A91D5-78F2-1166-CA44-7FE78668D7F1}"/>
          </ac:spMkLst>
        </pc:spChg>
        <pc:graphicFrameChg chg="mod">
          <ac:chgData name="Pablo" userId="ef7406b9-1ab2-4863-8cb0-b817518b0257" providerId="ADAL" clId="{3EFEBB98-4AA5-578C-86D7-BD1EEF5F2DC7}" dt="2026-08-24T09:57:20.186" v="234" actId="1076"/>
          <ac:graphicFrameMkLst>
            <pc:docMk/>
            <pc:sldMk cId="205166564" sldId="323"/>
            <ac:graphicFrameMk id="7" creationId="{DDA60837-FE65-7BE3-E589-654E5411BE02}"/>
          </ac:graphicFrameMkLst>
        </pc:graphicFrameChg>
        <pc:picChg chg="add mod">
          <ac:chgData name="Pablo" userId="ef7406b9-1ab2-4863-8cb0-b817518b0257" providerId="ADAL" clId="{3EFEBB98-4AA5-578C-86D7-BD1EEF5F2DC7}" dt="2026-08-24T09:57:20.186" v="234" actId="1076"/>
          <ac:picMkLst>
            <pc:docMk/>
            <pc:sldMk cId="205166564" sldId="323"/>
            <ac:picMk id="13" creationId="{3E2FCB26-B092-4B27-D935-6721265067CE}"/>
          </ac:picMkLst>
        </pc:picChg>
      </pc:sldChg>
      <pc:sldChg chg="addSp delSp modSp mod addAnim delAnim modAnim">
        <pc:chgData name="Pablo" userId="ef7406b9-1ab2-4863-8cb0-b817518b0257" providerId="ADAL" clId="{3EFEBB98-4AA5-578C-86D7-BD1EEF5F2DC7}" dt="2026-08-25T09:07:32.942" v="1202"/>
        <pc:sldMkLst>
          <pc:docMk/>
          <pc:sldMk cId="2140908273" sldId="324"/>
        </pc:sldMkLst>
        <pc:spChg chg="mod">
          <ac:chgData name="Pablo" userId="ef7406b9-1ab2-4863-8cb0-b817518b0257" providerId="ADAL" clId="{3EFEBB98-4AA5-578C-86D7-BD1EEF5F2DC7}" dt="2026-08-24T10:19:48.659" v="449" actId="13926"/>
          <ac:spMkLst>
            <pc:docMk/>
            <pc:sldMk cId="2140908273" sldId="324"/>
            <ac:spMk id="4" creationId="{4D658D55-C475-15B3-C988-427527634B93}"/>
          </ac:spMkLst>
        </pc:spChg>
        <pc:spChg chg="add mod">
          <ac:chgData name="Pablo" userId="ef7406b9-1ab2-4863-8cb0-b817518b0257" providerId="ADAL" clId="{3EFEBB98-4AA5-578C-86D7-BD1EEF5F2DC7}" dt="2026-08-25T08:22:18.269" v="1055" actId="20577"/>
          <ac:spMkLst>
            <pc:docMk/>
            <pc:sldMk cId="2140908273" sldId="324"/>
            <ac:spMk id="13" creationId="{C3588C6A-B21E-70DE-D501-80687A3FC1F7}"/>
          </ac:spMkLst>
        </pc:spChg>
        <pc:spChg chg="add mod">
          <ac:chgData name="Pablo" userId="ef7406b9-1ab2-4863-8cb0-b817518b0257" providerId="ADAL" clId="{3EFEBB98-4AA5-578C-86D7-BD1EEF5F2DC7}" dt="2026-08-24T10:24:06.199" v="496" actId="5793"/>
          <ac:spMkLst>
            <pc:docMk/>
            <pc:sldMk cId="2140908273" sldId="324"/>
            <ac:spMk id="16" creationId="{9529E4A6-58F9-5BB3-E418-EDC45F08A20E}"/>
          </ac:spMkLst>
        </pc:spChg>
        <pc:picChg chg="add mod">
          <ac:chgData name="Pablo" userId="ef7406b9-1ab2-4863-8cb0-b817518b0257" providerId="ADAL" clId="{3EFEBB98-4AA5-578C-86D7-BD1EEF5F2DC7}" dt="2026-08-24T10:23:10.980" v="473" actId="1076"/>
          <ac:picMkLst>
            <pc:docMk/>
            <pc:sldMk cId="2140908273" sldId="324"/>
            <ac:picMk id="8" creationId="{1BB1F885-2F1B-A4E0-F3E5-AF501BE8F69F}"/>
          </ac:picMkLst>
        </pc:picChg>
        <pc:picChg chg="add del mod">
          <ac:chgData name="Pablo" userId="ef7406b9-1ab2-4863-8cb0-b817518b0257" providerId="ADAL" clId="{3EFEBB98-4AA5-578C-86D7-BD1EEF5F2DC7}" dt="2026-08-24T10:16:56.927" v="419" actId="1076"/>
          <ac:picMkLst>
            <pc:docMk/>
            <pc:sldMk cId="2140908273" sldId="324"/>
            <ac:picMk id="10" creationId="{DBBACF1D-9E76-C633-6E8A-1C98F68564B9}"/>
          </ac:picMkLst>
        </pc:picChg>
      </pc:sldChg>
      <pc:sldChg chg="addSp delSp modSp mod">
        <pc:chgData name="Pablo" userId="ef7406b9-1ab2-4863-8cb0-b817518b0257" providerId="ADAL" clId="{3EFEBB98-4AA5-578C-86D7-BD1EEF5F2DC7}" dt="2026-08-24T10:25:00.222" v="514" actId="13926"/>
        <pc:sldMkLst>
          <pc:docMk/>
          <pc:sldMk cId="2194694818" sldId="325"/>
        </pc:sldMkLst>
        <pc:spChg chg="mod">
          <ac:chgData name="Pablo" userId="ef7406b9-1ab2-4863-8cb0-b817518b0257" providerId="ADAL" clId="{3EFEBB98-4AA5-578C-86D7-BD1EEF5F2DC7}" dt="2026-08-24T10:25:00.222" v="514" actId="13926"/>
          <ac:spMkLst>
            <pc:docMk/>
            <pc:sldMk cId="2194694818" sldId="325"/>
            <ac:spMk id="4" creationId="{5DA08313-E550-6461-DED7-253EDC593DA6}"/>
          </ac:spMkLst>
        </pc:spChg>
        <pc:spChg chg="add mod">
          <ac:chgData name="Pablo" userId="ef7406b9-1ab2-4863-8cb0-b817518b0257" providerId="ADAL" clId="{3EFEBB98-4AA5-578C-86D7-BD1EEF5F2DC7}" dt="2026-08-24T10:24:16.641" v="503" actId="5793"/>
          <ac:spMkLst>
            <pc:docMk/>
            <pc:sldMk cId="2194694818" sldId="325"/>
            <ac:spMk id="5" creationId="{3C6AB8E3-DA2F-09CC-4C44-77A02CEC6697}"/>
          </ac:spMkLst>
        </pc:spChg>
        <pc:spChg chg="add mod">
          <ac:chgData name="Pablo" userId="ef7406b9-1ab2-4863-8cb0-b817518b0257" providerId="ADAL" clId="{3EFEBB98-4AA5-578C-86D7-BD1EEF5F2DC7}" dt="2026-08-24T10:24:32.841" v="508" actId="1076"/>
          <ac:spMkLst>
            <pc:docMk/>
            <pc:sldMk cId="2194694818" sldId="325"/>
            <ac:spMk id="15" creationId="{C0782F4E-686A-2E31-4B97-7EC5E20F97A3}"/>
          </ac:spMkLst>
        </pc:spChg>
        <pc:picChg chg="add mod">
          <ac:chgData name="Pablo" userId="ef7406b9-1ab2-4863-8cb0-b817518b0257" providerId="ADAL" clId="{3EFEBB98-4AA5-578C-86D7-BD1EEF5F2DC7}" dt="2026-08-24T10:22:32.883" v="466" actId="1038"/>
          <ac:picMkLst>
            <pc:docMk/>
            <pc:sldMk cId="2194694818" sldId="325"/>
            <ac:picMk id="2" creationId="{2E62984B-2476-6F30-1DC4-A77CD6022EE0}"/>
          </ac:picMkLst>
        </pc:picChg>
        <pc:picChg chg="add mod">
          <ac:chgData name="Pablo" userId="ef7406b9-1ab2-4863-8cb0-b817518b0257" providerId="ADAL" clId="{3EFEBB98-4AA5-578C-86D7-BD1EEF5F2DC7}" dt="2026-08-24T10:24:27.822" v="506" actId="1076"/>
          <ac:picMkLst>
            <pc:docMk/>
            <pc:sldMk cId="2194694818" sldId="325"/>
            <ac:picMk id="10" creationId="{7E8EACE2-11AB-FAC9-5D3F-22E677E9AB29}"/>
          </ac:picMkLst>
        </pc:picChg>
      </pc:sldChg>
      <pc:sldChg chg="addSp delSp modSp mod modAnim">
        <pc:chgData name="Pablo" userId="ef7406b9-1ab2-4863-8cb0-b817518b0257" providerId="ADAL" clId="{3EFEBB98-4AA5-578C-86D7-BD1EEF5F2DC7}" dt="2026-08-24T10:44:55.599" v="665"/>
        <pc:sldMkLst>
          <pc:docMk/>
          <pc:sldMk cId="2677474109" sldId="326"/>
        </pc:sldMkLst>
        <pc:spChg chg="add mod">
          <ac:chgData name="Pablo" userId="ef7406b9-1ab2-4863-8cb0-b817518b0257" providerId="ADAL" clId="{3EFEBB98-4AA5-578C-86D7-BD1EEF5F2DC7}" dt="2026-08-24T10:36:15.688" v="545" actId="113"/>
          <ac:spMkLst>
            <pc:docMk/>
            <pc:sldMk cId="2677474109" sldId="326"/>
            <ac:spMk id="6" creationId="{BE4BBF8A-1633-D16E-1131-CD8E44862F8B}"/>
          </ac:spMkLst>
        </pc:spChg>
        <pc:spChg chg="mod">
          <ac:chgData name="Pablo" userId="ef7406b9-1ab2-4863-8cb0-b817518b0257" providerId="ADAL" clId="{3EFEBB98-4AA5-578C-86D7-BD1EEF5F2DC7}" dt="2026-08-24T10:36:45.883" v="559" actId="20577"/>
          <ac:spMkLst>
            <pc:docMk/>
            <pc:sldMk cId="2677474109" sldId="326"/>
            <ac:spMk id="7" creationId="{D0F3D12D-2380-1AEB-033D-8A80D0594ECB}"/>
          </ac:spMkLst>
        </pc:spChg>
        <pc:picChg chg="add mod">
          <ac:chgData name="Pablo" userId="ef7406b9-1ab2-4863-8cb0-b817518b0257" providerId="ADAL" clId="{3EFEBB98-4AA5-578C-86D7-BD1EEF5F2DC7}" dt="2026-08-24T10:36:02.955" v="542" actId="1076"/>
          <ac:picMkLst>
            <pc:docMk/>
            <pc:sldMk cId="2677474109" sldId="326"/>
            <ac:picMk id="5" creationId="{73923D21-FDCB-2CA5-FA87-A67A60F98FFD}"/>
          </ac:picMkLst>
        </pc:picChg>
      </pc:sldChg>
      <pc:sldChg chg="addSp delSp modSp mod">
        <pc:chgData name="Pablo" userId="ef7406b9-1ab2-4863-8cb0-b817518b0257" providerId="ADAL" clId="{3EFEBB98-4AA5-578C-86D7-BD1EEF5F2DC7}" dt="2026-08-24T12:48:38.652" v="838" actId="1035"/>
        <pc:sldMkLst>
          <pc:docMk/>
          <pc:sldMk cId="3650194405" sldId="328"/>
        </pc:sldMkLst>
        <pc:spChg chg="add mod">
          <ac:chgData name="Pablo" userId="ef7406b9-1ab2-4863-8cb0-b817518b0257" providerId="ADAL" clId="{3EFEBB98-4AA5-578C-86D7-BD1EEF5F2DC7}" dt="2026-08-24T12:45:01.916" v="775" actId="167"/>
          <ac:spMkLst>
            <pc:docMk/>
            <pc:sldMk cId="3650194405" sldId="328"/>
            <ac:spMk id="3" creationId="{3F033A70-2828-466C-C32B-106D9F98F539}"/>
          </ac:spMkLst>
        </pc:spChg>
        <pc:spChg chg="mod">
          <ac:chgData name="Pablo" userId="ef7406b9-1ab2-4863-8cb0-b817518b0257" providerId="ADAL" clId="{3EFEBB98-4AA5-578C-86D7-BD1EEF5F2DC7}" dt="2026-08-24T12:45:14.290" v="779" actId="1076"/>
          <ac:spMkLst>
            <pc:docMk/>
            <pc:sldMk cId="3650194405" sldId="328"/>
            <ac:spMk id="6" creationId="{22C5F783-22D3-9B6B-F9C2-42F9B0B883F1}"/>
          </ac:spMkLst>
        </pc:spChg>
        <pc:spChg chg="mod">
          <ac:chgData name="Pablo" userId="ef7406b9-1ab2-4863-8cb0-b817518b0257" providerId="ADAL" clId="{3EFEBB98-4AA5-578C-86D7-BD1EEF5F2DC7}" dt="2026-08-24T12:48:38.652" v="838" actId="1035"/>
          <ac:spMkLst>
            <pc:docMk/>
            <pc:sldMk cId="3650194405" sldId="328"/>
            <ac:spMk id="11" creationId="{8A59E6C3-B148-D1A4-20A8-1BE8505BCE83}"/>
          </ac:spMkLst>
        </pc:spChg>
      </pc:sldChg>
      <pc:sldChg chg="addSp delSp modSp mod">
        <pc:chgData name="Pablo" userId="ef7406b9-1ab2-4863-8cb0-b817518b0257" providerId="ADAL" clId="{3EFEBB98-4AA5-578C-86D7-BD1EEF5F2DC7}" dt="2026-08-24T15:02:47.478" v="1004" actId="1036"/>
        <pc:sldMkLst>
          <pc:docMk/>
          <pc:sldMk cId="969195211" sldId="329"/>
        </pc:sldMkLst>
        <pc:spChg chg="mod">
          <ac:chgData name="Pablo" userId="ef7406b9-1ab2-4863-8cb0-b817518b0257" providerId="ADAL" clId="{3EFEBB98-4AA5-578C-86D7-BD1EEF5F2DC7}" dt="2026-08-24T12:47:48.425" v="813" actId="14100"/>
          <ac:spMkLst>
            <pc:docMk/>
            <pc:sldMk cId="969195211" sldId="329"/>
            <ac:spMk id="4" creationId="{9C53DC30-F02F-65C6-FA84-5675694CA1A7}"/>
          </ac:spMkLst>
        </pc:spChg>
        <pc:spChg chg="add mod">
          <ac:chgData name="Pablo" userId="ef7406b9-1ab2-4863-8cb0-b817518b0257" providerId="ADAL" clId="{3EFEBB98-4AA5-578C-86D7-BD1EEF5F2DC7}" dt="2026-08-24T12:47:40.536" v="811" actId="167"/>
          <ac:spMkLst>
            <pc:docMk/>
            <pc:sldMk cId="969195211" sldId="329"/>
            <ac:spMk id="5" creationId="{B96DBA37-F218-25B9-1813-49C26D706F38}"/>
          </ac:spMkLst>
        </pc:spChg>
        <pc:spChg chg="mod">
          <ac:chgData name="Pablo" userId="ef7406b9-1ab2-4863-8cb0-b817518b0257" providerId="ADAL" clId="{3EFEBB98-4AA5-578C-86D7-BD1EEF5F2DC7}" dt="2026-08-24T15:02:47.478" v="1004" actId="1036"/>
          <ac:spMkLst>
            <pc:docMk/>
            <pc:sldMk cId="969195211" sldId="329"/>
            <ac:spMk id="6" creationId="{19D240E2-7CB5-B0FD-F260-E087A1DEADC6}"/>
          </ac:spMkLst>
        </pc:spChg>
      </pc:sldChg>
      <pc:sldChg chg="addSp delSp modSp mod">
        <pc:chgData name="Pablo" userId="ef7406b9-1ab2-4863-8cb0-b817518b0257" providerId="ADAL" clId="{3EFEBB98-4AA5-578C-86D7-BD1EEF5F2DC7}" dt="2026-08-24T12:48:11.096" v="828"/>
        <pc:sldMkLst>
          <pc:docMk/>
          <pc:sldMk cId="2697375082" sldId="330"/>
        </pc:sldMkLst>
        <pc:spChg chg="mod">
          <ac:chgData name="Pablo" userId="ef7406b9-1ab2-4863-8cb0-b817518b0257" providerId="ADAL" clId="{3EFEBB98-4AA5-578C-86D7-BD1EEF5F2DC7}" dt="2026-08-24T12:47:14.600" v="800" actId="1076"/>
          <ac:spMkLst>
            <pc:docMk/>
            <pc:sldMk cId="2697375082" sldId="330"/>
            <ac:spMk id="6" creationId="{3C9DA21E-901B-DBE0-1B2E-52DEF2C2AB11}"/>
          </ac:spMkLst>
        </pc:spChg>
        <pc:spChg chg="add mod">
          <ac:chgData name="Pablo" userId="ef7406b9-1ab2-4863-8cb0-b817518b0257" providerId="ADAL" clId="{3EFEBB98-4AA5-578C-86D7-BD1EEF5F2DC7}" dt="2026-08-24T12:48:08.659" v="826"/>
          <ac:spMkLst>
            <pc:docMk/>
            <pc:sldMk cId="2697375082" sldId="330"/>
            <ac:spMk id="10" creationId="{8EF8E70C-B090-93F9-D1E7-D47D82067980}"/>
          </ac:spMkLst>
        </pc:spChg>
        <pc:spChg chg="add mod">
          <ac:chgData name="Pablo" userId="ef7406b9-1ab2-4863-8cb0-b817518b0257" providerId="ADAL" clId="{3EFEBB98-4AA5-578C-86D7-BD1EEF5F2DC7}" dt="2026-08-24T12:48:08.659" v="826"/>
          <ac:spMkLst>
            <pc:docMk/>
            <pc:sldMk cId="2697375082" sldId="330"/>
            <ac:spMk id="11" creationId="{1E6F1CA0-5953-B325-EA81-B6B54625D070}"/>
          </ac:spMkLst>
        </pc:spChg>
      </pc:sldChg>
      <pc:sldChg chg="modSp mod">
        <pc:chgData name="Pablo" userId="ef7406b9-1ab2-4863-8cb0-b817518b0257" providerId="ADAL" clId="{3EFEBB98-4AA5-578C-86D7-BD1EEF5F2DC7}" dt="2026-08-24T12:43:50.915" v="768" actId="5793"/>
        <pc:sldMkLst>
          <pc:docMk/>
          <pc:sldMk cId="3871089410" sldId="334"/>
        </pc:sldMkLst>
        <pc:spChg chg="mod">
          <ac:chgData name="Pablo" userId="ef7406b9-1ab2-4863-8cb0-b817518b0257" providerId="ADAL" clId="{3EFEBB98-4AA5-578C-86D7-BD1EEF5F2DC7}" dt="2026-08-24T12:43:50.915" v="768" actId="5793"/>
          <ac:spMkLst>
            <pc:docMk/>
            <pc:sldMk cId="3871089410" sldId="334"/>
            <ac:spMk id="2" creationId="{F51E38C3-2DD4-D2C7-D5D4-B9C81979FCCC}"/>
          </ac:spMkLst>
        </pc:spChg>
      </pc:sldChg>
      <pc:sldChg chg="addSp delSp modSp add mod ord">
        <pc:chgData name="Pablo" userId="ef7406b9-1ab2-4863-8cb0-b817518b0257" providerId="ADAL" clId="{3EFEBB98-4AA5-578C-86D7-BD1EEF5F2DC7}" dt="2026-08-24T10:02:09.844" v="299" actId="1076"/>
        <pc:sldMkLst>
          <pc:docMk/>
          <pc:sldMk cId="2977356723" sldId="361"/>
        </pc:sldMkLst>
        <pc:spChg chg="mod">
          <ac:chgData name="Pablo" userId="ef7406b9-1ab2-4863-8cb0-b817518b0257" providerId="ADAL" clId="{3EFEBB98-4AA5-578C-86D7-BD1EEF5F2DC7}" dt="2026-08-24T09:25:58.419" v="123" actId="1076"/>
          <ac:spMkLst>
            <pc:docMk/>
            <pc:sldMk cId="2977356723" sldId="361"/>
            <ac:spMk id="6" creationId="{8FD97DB4-587C-5470-2E92-1D1818E7CE31}"/>
          </ac:spMkLst>
        </pc:spChg>
        <pc:spChg chg="mod">
          <ac:chgData name="Pablo" userId="ef7406b9-1ab2-4863-8cb0-b817518b0257" providerId="ADAL" clId="{3EFEBB98-4AA5-578C-86D7-BD1EEF5F2DC7}" dt="2026-08-24T10:02:09.844" v="299" actId="1076"/>
          <ac:spMkLst>
            <pc:docMk/>
            <pc:sldMk cId="2977356723" sldId="361"/>
            <ac:spMk id="8" creationId="{A84570E6-E324-9781-4A0E-654BD69ABADE}"/>
          </ac:spMkLst>
        </pc:spChg>
        <pc:picChg chg="mod modCrop">
          <ac:chgData name="Pablo" userId="ef7406b9-1ab2-4863-8cb0-b817518b0257" providerId="ADAL" clId="{3EFEBB98-4AA5-578C-86D7-BD1EEF5F2DC7}" dt="2026-08-24T09:26:16.531" v="125" actId="732"/>
          <ac:picMkLst>
            <pc:docMk/>
            <pc:sldMk cId="2977356723" sldId="361"/>
            <ac:picMk id="7" creationId="{CEBCFDDD-5046-3A71-2CE1-568411EDD5C7}"/>
          </ac:picMkLst>
        </pc:picChg>
        <pc:picChg chg="add del mod">
          <ac:chgData name="Pablo" userId="ef7406b9-1ab2-4863-8cb0-b817518b0257" providerId="ADAL" clId="{3EFEBB98-4AA5-578C-86D7-BD1EEF5F2DC7}" dt="2026-08-24T10:01:04.099" v="290" actId="14100"/>
          <ac:picMkLst>
            <pc:docMk/>
            <pc:sldMk cId="2977356723" sldId="361"/>
            <ac:picMk id="10" creationId="{372642F2-7DAE-601F-8815-14AD90C2F93B}"/>
          </ac:picMkLst>
        </pc:picChg>
      </pc:sldChg>
      <pc:sldChg chg="addSp delSp modSp add mod">
        <pc:chgData name="Pablo" userId="ef7406b9-1ab2-4863-8cb0-b817518b0257" providerId="ADAL" clId="{3EFEBB98-4AA5-578C-86D7-BD1EEF5F2DC7}" dt="2026-08-24T10:02:55.834" v="318" actId="1035"/>
        <pc:sldMkLst>
          <pc:docMk/>
          <pc:sldMk cId="2613889335" sldId="362"/>
        </pc:sldMkLst>
        <pc:spChg chg="add mod">
          <ac:chgData name="Pablo" userId="ef7406b9-1ab2-4863-8cb0-b817518b0257" providerId="ADAL" clId="{3EFEBB98-4AA5-578C-86D7-BD1EEF5F2DC7}" dt="2026-08-24T09:48:18.918" v="174" actId="1076"/>
          <ac:spMkLst>
            <pc:docMk/>
            <pc:sldMk cId="2613889335" sldId="362"/>
            <ac:spMk id="9" creationId="{83A8146E-689B-9FC3-2BED-8E01568B2C00}"/>
          </ac:spMkLst>
        </pc:spChg>
        <pc:spChg chg="add mod">
          <ac:chgData name="Pablo" userId="ef7406b9-1ab2-4863-8cb0-b817518b0257" providerId="ADAL" clId="{3EFEBB98-4AA5-578C-86D7-BD1EEF5F2DC7}" dt="2026-08-24T09:34:31.605" v="163"/>
          <ac:spMkLst>
            <pc:docMk/>
            <pc:sldMk cId="2613889335" sldId="362"/>
            <ac:spMk id="14" creationId="{F160E832-1046-92EA-4E85-382BABE534A3}"/>
          </ac:spMkLst>
        </pc:spChg>
        <pc:picChg chg="add mod ord">
          <ac:chgData name="Pablo" userId="ef7406b9-1ab2-4863-8cb0-b817518b0257" providerId="ADAL" clId="{3EFEBB98-4AA5-578C-86D7-BD1EEF5F2DC7}" dt="2026-08-24T10:02:55.834" v="318" actId="1035"/>
          <ac:picMkLst>
            <pc:docMk/>
            <pc:sldMk cId="2613889335" sldId="362"/>
            <ac:picMk id="18" creationId="{82545338-C2DD-6AF9-BA11-15CC64630C65}"/>
          </ac:picMkLst>
        </pc:picChg>
      </pc:sldChg>
      <pc:sldChg chg="addSp delSp modSp add mod ord">
        <pc:chgData name="Pablo" userId="ef7406b9-1ab2-4863-8cb0-b817518b0257" providerId="ADAL" clId="{3EFEBB98-4AA5-578C-86D7-BD1EEF5F2DC7}" dt="2026-08-24T10:02:40.308" v="308" actId="1035"/>
        <pc:sldMkLst>
          <pc:docMk/>
          <pc:sldMk cId="3505578968" sldId="363"/>
        </pc:sldMkLst>
        <pc:spChg chg="add del mod">
          <ac:chgData name="Pablo" userId="ef7406b9-1ab2-4863-8cb0-b817518b0257" providerId="ADAL" clId="{3EFEBB98-4AA5-578C-86D7-BD1EEF5F2DC7}" dt="2026-08-24T10:00:06.396" v="273" actId="1076"/>
          <ac:spMkLst>
            <pc:docMk/>
            <pc:sldMk cId="3505578968" sldId="363"/>
            <ac:spMk id="5" creationId="{DD68449A-328E-06B9-720A-B83B887CC700}"/>
          </ac:spMkLst>
        </pc:spChg>
        <pc:spChg chg="mod">
          <ac:chgData name="Pablo" userId="ef7406b9-1ab2-4863-8cb0-b817518b0257" providerId="ADAL" clId="{3EFEBB98-4AA5-578C-86D7-BD1EEF5F2DC7}" dt="2026-08-24T09:58:11.539" v="263" actId="14100"/>
          <ac:spMkLst>
            <pc:docMk/>
            <pc:sldMk cId="3505578968" sldId="363"/>
            <ac:spMk id="6" creationId="{D75717C8-4171-1CD2-DAC5-00A88B6A3152}"/>
          </ac:spMkLst>
        </pc:spChg>
        <pc:spChg chg="mod">
          <ac:chgData name="Pablo" userId="ef7406b9-1ab2-4863-8cb0-b817518b0257" providerId="ADAL" clId="{3EFEBB98-4AA5-578C-86D7-BD1EEF5F2DC7}" dt="2026-08-24T10:02:40.308" v="308" actId="1035"/>
          <ac:spMkLst>
            <pc:docMk/>
            <pc:sldMk cId="3505578968" sldId="363"/>
            <ac:spMk id="8" creationId="{A0D66A79-030C-25CB-A57F-AFBFCE01E3C3}"/>
          </ac:spMkLst>
        </pc:spChg>
        <pc:picChg chg="add mod">
          <ac:chgData name="Pablo" userId="ef7406b9-1ab2-4863-8cb0-b817518b0257" providerId="ADAL" clId="{3EFEBB98-4AA5-578C-86D7-BD1EEF5F2DC7}" dt="2026-08-24T10:00:15.561" v="279" actId="1076"/>
          <ac:picMkLst>
            <pc:docMk/>
            <pc:sldMk cId="3505578968" sldId="363"/>
            <ac:picMk id="2" creationId="{C171F879-6BBE-611B-0E93-73047CBFB919}"/>
          </ac:picMkLst>
        </pc:picChg>
        <pc:picChg chg="mod">
          <ac:chgData name="Pablo" userId="ef7406b9-1ab2-4863-8cb0-b817518b0257" providerId="ADAL" clId="{3EFEBB98-4AA5-578C-86D7-BD1EEF5F2DC7}" dt="2026-08-24T10:01:38.946" v="298" actId="1076"/>
          <ac:picMkLst>
            <pc:docMk/>
            <pc:sldMk cId="3505578968" sldId="363"/>
            <ac:picMk id="7" creationId="{EA02E58E-DDF2-487E-7EAC-BA7866345AF9}"/>
          </ac:picMkLst>
        </pc:picChg>
      </pc:sldChg>
      <pc:sldChg chg="addSp delSp modSp add mod ord">
        <pc:chgData name="Pablo" userId="ef7406b9-1ab2-4863-8cb0-b817518b0257" providerId="ADAL" clId="{3EFEBB98-4AA5-578C-86D7-BD1EEF5F2DC7}" dt="2026-08-24T15:08:45.253" v="1021" actId="1076"/>
        <pc:sldMkLst>
          <pc:docMk/>
          <pc:sldMk cId="794327697" sldId="364"/>
        </pc:sldMkLst>
        <pc:spChg chg="mod">
          <ac:chgData name="Pablo" userId="ef7406b9-1ab2-4863-8cb0-b817518b0257" providerId="ADAL" clId="{3EFEBB98-4AA5-578C-86D7-BD1EEF5F2DC7}" dt="2026-08-24T11:25:01.028" v="722" actId="1076"/>
          <ac:spMkLst>
            <pc:docMk/>
            <pc:sldMk cId="794327697" sldId="364"/>
            <ac:spMk id="5" creationId="{5AB9E327-684A-6C27-B45C-B16CAA1099C0}"/>
          </ac:spMkLst>
        </pc:spChg>
        <pc:spChg chg="mod">
          <ac:chgData name="Pablo" userId="ef7406b9-1ab2-4863-8cb0-b817518b0257" providerId="ADAL" clId="{3EFEBB98-4AA5-578C-86D7-BD1EEF5F2DC7}" dt="2026-08-24T11:25:03.824" v="723" actId="1076"/>
          <ac:spMkLst>
            <pc:docMk/>
            <pc:sldMk cId="794327697" sldId="364"/>
            <ac:spMk id="6" creationId="{A2939212-F9F2-FCB4-BAFA-0AB1FA20CB63}"/>
          </ac:spMkLst>
        </pc:spChg>
        <pc:spChg chg="mod">
          <ac:chgData name="Pablo" userId="ef7406b9-1ab2-4863-8cb0-b817518b0257" providerId="ADAL" clId="{3EFEBB98-4AA5-578C-86D7-BD1EEF5F2DC7}" dt="2026-08-24T11:24:36.672" v="707" actId="20577"/>
          <ac:spMkLst>
            <pc:docMk/>
            <pc:sldMk cId="794327697" sldId="364"/>
            <ac:spMk id="8" creationId="{14381CD9-45D8-B3E9-24B6-93CA2CF9298D}"/>
          </ac:spMkLst>
        </pc:spChg>
        <pc:picChg chg="add mod">
          <ac:chgData name="Pablo" userId="ef7406b9-1ab2-4863-8cb0-b817518b0257" providerId="ADAL" clId="{3EFEBB98-4AA5-578C-86D7-BD1EEF5F2DC7}" dt="2026-08-24T15:08:45.253" v="1021" actId="1076"/>
          <ac:picMkLst>
            <pc:docMk/>
            <pc:sldMk cId="794327697" sldId="364"/>
            <ac:picMk id="4" creationId="{82CE5C37-8352-57A1-FADA-632B62853549}"/>
          </ac:picMkLst>
        </pc:picChg>
      </pc:sldChg>
      <pc:sldChg chg="addSp delSp modSp add mod">
        <pc:chgData name="Pablo" userId="ef7406b9-1ab2-4863-8cb0-b817518b0257" providerId="ADAL" clId="{3EFEBB98-4AA5-578C-86D7-BD1EEF5F2DC7}" dt="2026-08-25T08:37:54.077" v="1148"/>
        <pc:sldMkLst>
          <pc:docMk/>
          <pc:sldMk cId="0" sldId="517"/>
        </pc:sldMkLst>
        <pc:spChg chg="add mod">
          <ac:chgData name="Pablo" userId="ef7406b9-1ab2-4863-8cb0-b817518b0257" providerId="ADAL" clId="{3EFEBB98-4AA5-578C-86D7-BD1EEF5F2DC7}" dt="2026-08-25T08:37:54.077" v="1148"/>
          <ac:spMkLst>
            <pc:docMk/>
            <pc:sldMk cId="0" sldId="517"/>
            <ac:spMk id="2" creationId="{70D38EB3-310F-C403-63FF-E361D9CA91F8}"/>
          </ac:spMkLst>
        </pc:spChg>
        <pc:spChg chg="add mod">
          <ac:chgData name="Pablo" userId="ef7406b9-1ab2-4863-8cb0-b817518b0257" providerId="ADAL" clId="{3EFEBB98-4AA5-578C-86D7-BD1EEF5F2DC7}" dt="2026-08-25T08:37:54.077" v="1148"/>
          <ac:spMkLst>
            <pc:docMk/>
            <pc:sldMk cId="0" sldId="517"/>
            <ac:spMk id="4" creationId="{29813BC4-6E6B-FC9C-838D-EBACB15C02E4}"/>
          </ac:spMkLst>
        </pc:spChg>
      </pc:sldChg>
      <pc:sldChg chg="addSp modSp add mod">
        <pc:chgData name="Pablo" userId="ef7406b9-1ab2-4863-8cb0-b817518b0257" providerId="ADAL" clId="{3EFEBB98-4AA5-578C-86D7-BD1EEF5F2DC7}" dt="2026-08-25T08:36:51.606" v="1124" actId="207"/>
        <pc:sldMkLst>
          <pc:docMk/>
          <pc:sldMk cId="2580511281" sldId="545"/>
        </pc:sldMkLst>
        <pc:spChg chg="add mod">
          <ac:chgData name="Pablo" userId="ef7406b9-1ab2-4863-8cb0-b817518b0257" providerId="ADAL" clId="{3EFEBB98-4AA5-578C-86D7-BD1EEF5F2DC7}" dt="2026-08-25T08:36:31.943" v="1099" actId="1036"/>
          <ac:spMkLst>
            <pc:docMk/>
            <pc:sldMk cId="2580511281" sldId="545"/>
            <ac:spMk id="2" creationId="{EEF685A6-98D3-BF7E-A571-569BD5141C37}"/>
          </ac:spMkLst>
        </pc:spChg>
        <pc:spChg chg="mod">
          <ac:chgData name="Pablo" userId="ef7406b9-1ab2-4863-8cb0-b817518b0257" providerId="ADAL" clId="{3EFEBB98-4AA5-578C-86D7-BD1EEF5F2DC7}" dt="2026-08-25T08:36:45.522" v="1120" actId="14100"/>
          <ac:spMkLst>
            <pc:docMk/>
            <pc:sldMk cId="2580511281" sldId="545"/>
            <ac:spMk id="4" creationId="{40159D00-7B83-FF7B-74F7-3CA516334851}"/>
          </ac:spMkLst>
        </pc:spChg>
        <pc:spChg chg="add mod">
          <ac:chgData name="Pablo" userId="ef7406b9-1ab2-4863-8cb0-b817518b0257" providerId="ADAL" clId="{3EFEBB98-4AA5-578C-86D7-BD1EEF5F2DC7}" dt="2026-08-25T08:36:51.606" v="1124" actId="207"/>
          <ac:spMkLst>
            <pc:docMk/>
            <pc:sldMk cId="2580511281" sldId="545"/>
            <ac:spMk id="6" creationId="{0B9B84E6-817E-D69E-FF0A-641BCF94FC6A}"/>
          </ac:spMkLst>
        </pc:spChg>
        <pc:spChg chg="mod">
          <ac:chgData name="Pablo" userId="ef7406b9-1ab2-4863-8cb0-b817518b0257" providerId="ADAL" clId="{3EFEBB98-4AA5-578C-86D7-BD1EEF5F2DC7}" dt="2026-08-25T08:36:23.040" v="1093" actId="14100"/>
          <ac:spMkLst>
            <pc:docMk/>
            <pc:sldMk cId="2580511281" sldId="545"/>
            <ac:spMk id="9" creationId="{A61E3783-0A22-A88A-9F36-12E7D482A8A7}"/>
          </ac:spMkLst>
        </pc:spChg>
      </pc:sldChg>
      <pc:sldChg chg="add">
        <pc:chgData name="Pablo" userId="ef7406b9-1ab2-4863-8cb0-b817518b0257" providerId="ADAL" clId="{3EFEBB98-4AA5-578C-86D7-BD1EEF5F2DC7}" dt="2026-08-24T15:01:14.679" v="962"/>
        <pc:sldMkLst>
          <pc:docMk/>
          <pc:sldMk cId="2679340052" sldId="546"/>
        </pc:sldMkLst>
      </pc:sldChg>
      <pc:sldChg chg="addSp delSp modSp add mod">
        <pc:chgData name="Pablo" userId="ef7406b9-1ab2-4863-8cb0-b817518b0257" providerId="ADAL" clId="{3EFEBB98-4AA5-578C-86D7-BD1EEF5F2DC7}" dt="2026-08-25T08:37:50.832" v="1146"/>
        <pc:sldMkLst>
          <pc:docMk/>
          <pc:sldMk cId="2053104809" sldId="547"/>
        </pc:sldMkLst>
        <pc:spChg chg="add mod">
          <ac:chgData name="Pablo" userId="ef7406b9-1ab2-4863-8cb0-b817518b0257" providerId="ADAL" clId="{3EFEBB98-4AA5-578C-86D7-BD1EEF5F2DC7}" dt="2026-08-25T08:37:50.832" v="1146"/>
          <ac:spMkLst>
            <pc:docMk/>
            <pc:sldMk cId="2053104809" sldId="547"/>
            <ac:spMk id="2" creationId="{A5846434-EEEA-FF2B-EC0C-9F70E2956FAA}"/>
          </ac:spMkLst>
        </pc:spChg>
        <pc:spChg chg="add mod">
          <ac:chgData name="Pablo" userId="ef7406b9-1ab2-4863-8cb0-b817518b0257" providerId="ADAL" clId="{3EFEBB98-4AA5-578C-86D7-BD1EEF5F2DC7}" dt="2026-08-25T08:37:50.832" v="1146"/>
          <ac:spMkLst>
            <pc:docMk/>
            <pc:sldMk cId="2053104809" sldId="547"/>
            <ac:spMk id="4" creationId="{CFB6CCBF-41E2-1C66-BAE3-FF017DFDDD9A}"/>
          </ac:spMkLst>
        </pc:spChg>
      </pc:sldChg>
      <pc:sldChg chg="addSp modSp add mod">
        <pc:chgData name="Pablo" userId="ef7406b9-1ab2-4863-8cb0-b817518b0257" providerId="ADAL" clId="{3EFEBB98-4AA5-578C-86D7-BD1EEF5F2DC7}" dt="2026-08-25T08:37:27.791" v="1144" actId="1076"/>
        <pc:sldMkLst>
          <pc:docMk/>
          <pc:sldMk cId="402975038" sldId="548"/>
        </pc:sldMkLst>
        <pc:spChg chg="add mod">
          <ac:chgData name="Pablo" userId="ef7406b9-1ab2-4863-8cb0-b817518b0257" providerId="ADAL" clId="{3EFEBB98-4AA5-578C-86D7-BD1EEF5F2DC7}" dt="2026-08-25T08:37:16.458" v="1143" actId="1076"/>
          <ac:spMkLst>
            <pc:docMk/>
            <pc:sldMk cId="402975038" sldId="548"/>
            <ac:spMk id="2" creationId="{03A6D319-D6E1-16B7-A136-33F920514C2E}"/>
          </ac:spMkLst>
        </pc:spChg>
        <pc:spChg chg="mod">
          <ac:chgData name="Pablo" userId="ef7406b9-1ab2-4863-8cb0-b817518b0257" providerId="ADAL" clId="{3EFEBB98-4AA5-578C-86D7-BD1EEF5F2DC7}" dt="2026-08-25T08:37:10.249" v="1141" actId="14100"/>
          <ac:spMkLst>
            <pc:docMk/>
            <pc:sldMk cId="402975038" sldId="548"/>
            <ac:spMk id="12" creationId="{AB741F80-19C9-3EB3-BF7A-6E75DDEA40FD}"/>
          </ac:spMkLst>
        </pc:spChg>
        <pc:picChg chg="mod">
          <ac:chgData name="Pablo" userId="ef7406b9-1ab2-4863-8cb0-b817518b0257" providerId="ADAL" clId="{3EFEBB98-4AA5-578C-86D7-BD1EEF5F2DC7}" dt="2026-08-25T08:37:27.791" v="1144" actId="1076"/>
          <ac:picMkLst>
            <pc:docMk/>
            <pc:sldMk cId="402975038" sldId="548"/>
            <ac:picMk id="4" creationId="{F09A1C31-8EE7-4D48-B19D-52D0E0644041}"/>
          </ac:picMkLst>
        </pc:picChg>
      </pc:sldChg>
      <pc:sldChg chg="addSp delSp modSp add mod ord">
        <pc:chgData name="Pablo" userId="ef7406b9-1ab2-4863-8cb0-b817518b0257" providerId="ADAL" clId="{3EFEBB98-4AA5-578C-86D7-BD1EEF5F2DC7}" dt="2026-08-24T15:03:04.456" v="1012" actId="478"/>
        <pc:sldMkLst>
          <pc:docMk/>
          <pc:sldMk cId="1531773245" sldId="549"/>
        </pc:sldMkLst>
        <pc:spChg chg="add mod">
          <ac:chgData name="Pablo" userId="ef7406b9-1ab2-4863-8cb0-b817518b0257" providerId="ADAL" clId="{3EFEBB98-4AA5-578C-86D7-BD1EEF5F2DC7}" dt="2026-08-24T15:01:48.469" v="972"/>
          <ac:spMkLst>
            <pc:docMk/>
            <pc:sldMk cId="1531773245" sldId="549"/>
            <ac:spMk id="9" creationId="{0123A055-36FF-2320-E466-559D80137198}"/>
          </ac:spMkLst>
        </pc:spChg>
        <pc:spChg chg="add mod">
          <ac:chgData name="Pablo" userId="ef7406b9-1ab2-4863-8cb0-b817518b0257" providerId="ADAL" clId="{3EFEBB98-4AA5-578C-86D7-BD1EEF5F2DC7}" dt="2026-08-24T15:03:02.587" v="1011"/>
          <ac:spMkLst>
            <pc:docMk/>
            <pc:sldMk cId="1531773245" sldId="549"/>
            <ac:spMk id="21" creationId="{9E45CC14-AFBD-3EE7-AD2D-1D6827E8CD5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2" b="0" i="0" u="none" strike="noStrike" kern="1200" spc="0" baseline="0">
                <a:solidFill>
                  <a:schemeClr val="tx1">
                    <a:lumMod val="65000"/>
                    <a:lumOff val="35000"/>
                  </a:schemeClr>
                </a:solidFill>
                <a:latin typeface="+mn-lt"/>
                <a:ea typeface="+mn-ea"/>
                <a:cs typeface="+mn-cs"/>
              </a:defRPr>
            </a:pPr>
            <a:r>
              <a:rPr lang="en-US" sz="1602" baseline="0" dirty="0"/>
              <a:t>AESI type:</a:t>
            </a:r>
          </a:p>
        </c:rich>
      </c:tx>
      <c:layout>
        <c:manualLayout>
          <c:xMode val="edge"/>
          <c:yMode val="edge"/>
          <c:x val="1.1751102232840582E-3"/>
          <c:y val="1.343634673561311E-2"/>
        </c:manualLayout>
      </c:layout>
      <c:overlay val="0"/>
      <c:spPr>
        <a:noFill/>
        <a:ln>
          <a:noFill/>
        </a:ln>
        <a:effectLst/>
      </c:spPr>
      <c:txPr>
        <a:bodyPr rot="0" spcFirstLastPara="1" vertOverflow="ellipsis" vert="horz" wrap="square" anchor="ctr" anchorCtr="1"/>
        <a:lstStyle/>
        <a:p>
          <a:pPr>
            <a:defRPr sz="160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Sheet1!$B$1</c:f>
              <c:strCache>
                <c:ptCount val="1"/>
                <c:pt idx="0">
                  <c:v>Systemic</c:v>
                </c:pt>
              </c:strCache>
            </c:strRef>
          </c:tx>
          <c:spPr>
            <a:solidFill>
              <a:srgbClr val="FFC000"/>
            </a:solidFill>
            <a:ln>
              <a:noFill/>
            </a:ln>
            <a:effectLst/>
          </c:spPr>
          <c:invertIfNegative val="0"/>
          <c:cat>
            <c:numRef>
              <c:f>Sheet1!$A$2:$A$16</c:f>
              <c:numCache>
                <c:formatCode>General</c:formatCode>
                <c:ptCount val="15"/>
                <c:pt idx="0">
                  <c:v>2026</c:v>
                </c:pt>
                <c:pt idx="1">
                  <c:v>2024</c:v>
                </c:pt>
                <c:pt idx="2">
                  <c:v>2023</c:v>
                </c:pt>
                <c:pt idx="3">
                  <c:v>2022</c:v>
                </c:pt>
                <c:pt idx="4">
                  <c:v>2021</c:v>
                </c:pt>
                <c:pt idx="5">
                  <c:v>2020</c:v>
                </c:pt>
                <c:pt idx="6">
                  <c:v>2019</c:v>
                </c:pt>
                <c:pt idx="7">
                  <c:v>2017</c:v>
                </c:pt>
                <c:pt idx="8">
                  <c:v>2016</c:v>
                </c:pt>
                <c:pt idx="9">
                  <c:v>2013</c:v>
                </c:pt>
                <c:pt idx="10">
                  <c:v>2012</c:v>
                </c:pt>
                <c:pt idx="11">
                  <c:v>2011</c:v>
                </c:pt>
                <c:pt idx="12">
                  <c:v>2008</c:v>
                </c:pt>
                <c:pt idx="13">
                  <c:v>2007</c:v>
                </c:pt>
                <c:pt idx="14">
                  <c:v>2004</c:v>
                </c:pt>
              </c:numCache>
            </c:numRef>
          </c:cat>
          <c:val>
            <c:numRef>
              <c:f>Sheet1!$B$2:$B$16</c:f>
              <c:numCache>
                <c:formatCode>General</c:formatCode>
                <c:ptCount val="15"/>
                <c:pt idx="0">
                  <c:v>14</c:v>
                </c:pt>
                <c:pt idx="1">
                  <c:v>12</c:v>
                </c:pt>
                <c:pt idx="2">
                  <c:v>12</c:v>
                </c:pt>
                <c:pt idx="3">
                  <c:v>12</c:v>
                </c:pt>
                <c:pt idx="4">
                  <c:v>12</c:v>
                </c:pt>
                <c:pt idx="5">
                  <c:v>10</c:v>
                </c:pt>
                <c:pt idx="6">
                  <c:v>10</c:v>
                </c:pt>
                <c:pt idx="7">
                  <c:v>10</c:v>
                </c:pt>
                <c:pt idx="8">
                  <c:v>10</c:v>
                </c:pt>
                <c:pt idx="9">
                  <c:v>7</c:v>
                </c:pt>
                <c:pt idx="10">
                  <c:v>7</c:v>
                </c:pt>
                <c:pt idx="11">
                  <c:v>6</c:v>
                </c:pt>
                <c:pt idx="12">
                  <c:v>6</c:v>
                </c:pt>
                <c:pt idx="13">
                  <c:v>6</c:v>
                </c:pt>
                <c:pt idx="14">
                  <c:v>3</c:v>
                </c:pt>
              </c:numCache>
            </c:numRef>
          </c:val>
          <c:extLst>
            <c:ext xmlns:c16="http://schemas.microsoft.com/office/drawing/2014/chart" uri="{C3380CC4-5D6E-409C-BE32-E72D297353CC}">
              <c16:uniqueId val="{00000000-3981-AE4C-B476-E67B22D1CF51}"/>
            </c:ext>
          </c:extLst>
        </c:ser>
        <c:ser>
          <c:idx val="1"/>
          <c:order val="1"/>
          <c:tx>
            <c:strRef>
              <c:f>Sheet1!$C$1</c:f>
              <c:strCache>
                <c:ptCount val="1"/>
                <c:pt idx="0">
                  <c:v>Local </c:v>
                </c:pt>
              </c:strCache>
            </c:strRef>
          </c:tx>
          <c:spPr>
            <a:solidFill>
              <a:srgbClr val="FF0000"/>
            </a:solidFill>
            <a:ln>
              <a:noFill/>
            </a:ln>
            <a:effectLst/>
          </c:spPr>
          <c:invertIfNegative val="0"/>
          <c:cat>
            <c:numRef>
              <c:f>Sheet1!$A$2:$A$16</c:f>
              <c:numCache>
                <c:formatCode>General</c:formatCode>
                <c:ptCount val="15"/>
                <c:pt idx="0">
                  <c:v>2026</c:v>
                </c:pt>
                <c:pt idx="1">
                  <c:v>2024</c:v>
                </c:pt>
                <c:pt idx="2">
                  <c:v>2023</c:v>
                </c:pt>
                <c:pt idx="3">
                  <c:v>2022</c:v>
                </c:pt>
                <c:pt idx="4">
                  <c:v>2021</c:v>
                </c:pt>
                <c:pt idx="5">
                  <c:v>2020</c:v>
                </c:pt>
                <c:pt idx="6">
                  <c:v>2019</c:v>
                </c:pt>
                <c:pt idx="7">
                  <c:v>2017</c:v>
                </c:pt>
                <c:pt idx="8">
                  <c:v>2016</c:v>
                </c:pt>
                <c:pt idx="9">
                  <c:v>2013</c:v>
                </c:pt>
                <c:pt idx="10">
                  <c:v>2012</c:v>
                </c:pt>
                <c:pt idx="11">
                  <c:v>2011</c:v>
                </c:pt>
                <c:pt idx="12">
                  <c:v>2008</c:v>
                </c:pt>
                <c:pt idx="13">
                  <c:v>2007</c:v>
                </c:pt>
                <c:pt idx="14">
                  <c:v>2004</c:v>
                </c:pt>
              </c:numCache>
            </c:numRef>
          </c:cat>
          <c:val>
            <c:numRef>
              <c:f>Sheet1!$C$2:$C$16</c:f>
              <c:numCache>
                <c:formatCode>General</c:formatCode>
                <c:ptCount val="15"/>
                <c:pt idx="0">
                  <c:v>12</c:v>
                </c:pt>
                <c:pt idx="1">
                  <c:v>12</c:v>
                </c:pt>
                <c:pt idx="2">
                  <c:v>12</c:v>
                </c:pt>
                <c:pt idx="3">
                  <c:v>12</c:v>
                </c:pt>
                <c:pt idx="4">
                  <c:v>12</c:v>
                </c:pt>
                <c:pt idx="5">
                  <c:v>12</c:v>
                </c:pt>
                <c:pt idx="6">
                  <c:v>12</c:v>
                </c:pt>
                <c:pt idx="7">
                  <c:v>12</c:v>
                </c:pt>
                <c:pt idx="8">
                  <c:v>12</c:v>
                </c:pt>
                <c:pt idx="9">
                  <c:v>12</c:v>
                </c:pt>
                <c:pt idx="10">
                  <c:v>12</c:v>
                </c:pt>
                <c:pt idx="11">
                  <c:v>11</c:v>
                </c:pt>
                <c:pt idx="12">
                  <c:v>11</c:v>
                </c:pt>
                <c:pt idx="13">
                  <c:v>10</c:v>
                </c:pt>
                <c:pt idx="14">
                  <c:v>1</c:v>
                </c:pt>
              </c:numCache>
            </c:numRef>
          </c:val>
          <c:extLst>
            <c:ext xmlns:c16="http://schemas.microsoft.com/office/drawing/2014/chart" uri="{C3380CC4-5D6E-409C-BE32-E72D297353CC}">
              <c16:uniqueId val="{00000001-3981-AE4C-B476-E67B22D1CF51}"/>
            </c:ext>
          </c:extLst>
        </c:ser>
        <c:ser>
          <c:idx val="2"/>
          <c:order val="2"/>
          <c:tx>
            <c:strRef>
              <c:f>Sheet1!$D$1</c:f>
              <c:strCache>
                <c:ptCount val="1"/>
                <c:pt idx="0">
                  <c:v>Organ specific</c:v>
                </c:pt>
              </c:strCache>
            </c:strRef>
          </c:tx>
          <c:spPr>
            <a:solidFill>
              <a:srgbClr val="00B0F0"/>
            </a:solidFill>
            <a:ln>
              <a:noFill/>
            </a:ln>
            <a:effectLst/>
          </c:spPr>
          <c:invertIfNegative val="0"/>
          <c:cat>
            <c:numRef>
              <c:f>Sheet1!$A$2:$A$16</c:f>
              <c:numCache>
                <c:formatCode>General</c:formatCode>
                <c:ptCount val="15"/>
                <c:pt idx="0">
                  <c:v>2026</c:v>
                </c:pt>
                <c:pt idx="1">
                  <c:v>2024</c:v>
                </c:pt>
                <c:pt idx="2">
                  <c:v>2023</c:v>
                </c:pt>
                <c:pt idx="3">
                  <c:v>2022</c:v>
                </c:pt>
                <c:pt idx="4">
                  <c:v>2021</c:v>
                </c:pt>
                <c:pt idx="5">
                  <c:v>2020</c:v>
                </c:pt>
                <c:pt idx="6">
                  <c:v>2019</c:v>
                </c:pt>
                <c:pt idx="7">
                  <c:v>2017</c:v>
                </c:pt>
                <c:pt idx="8">
                  <c:v>2016</c:v>
                </c:pt>
                <c:pt idx="9">
                  <c:v>2013</c:v>
                </c:pt>
                <c:pt idx="10">
                  <c:v>2012</c:v>
                </c:pt>
                <c:pt idx="11">
                  <c:v>2011</c:v>
                </c:pt>
                <c:pt idx="12">
                  <c:v>2008</c:v>
                </c:pt>
                <c:pt idx="13">
                  <c:v>2007</c:v>
                </c:pt>
                <c:pt idx="14">
                  <c:v>2004</c:v>
                </c:pt>
              </c:numCache>
            </c:numRef>
          </c:cat>
          <c:val>
            <c:numRef>
              <c:f>Sheet1!$D$2:$D$16</c:f>
              <c:numCache>
                <c:formatCode>General</c:formatCode>
                <c:ptCount val="15"/>
                <c:pt idx="0">
                  <c:v>24</c:v>
                </c:pt>
                <c:pt idx="1">
                  <c:v>24</c:v>
                </c:pt>
                <c:pt idx="2">
                  <c:v>23</c:v>
                </c:pt>
                <c:pt idx="3">
                  <c:v>22</c:v>
                </c:pt>
                <c:pt idx="4">
                  <c:v>19</c:v>
                </c:pt>
                <c:pt idx="5">
                  <c:v>18</c:v>
                </c:pt>
                <c:pt idx="6">
                  <c:v>17</c:v>
                </c:pt>
                <c:pt idx="7">
                  <c:v>16</c:v>
                </c:pt>
                <c:pt idx="8">
                  <c:v>13</c:v>
                </c:pt>
                <c:pt idx="9">
                  <c:v>12</c:v>
                </c:pt>
                <c:pt idx="10">
                  <c:v>11</c:v>
                </c:pt>
                <c:pt idx="11">
                  <c:v>11</c:v>
                </c:pt>
                <c:pt idx="12">
                  <c:v>8</c:v>
                </c:pt>
                <c:pt idx="13">
                  <c:v>8</c:v>
                </c:pt>
                <c:pt idx="14">
                  <c:v>2</c:v>
                </c:pt>
              </c:numCache>
            </c:numRef>
          </c:val>
          <c:extLst>
            <c:ext xmlns:c16="http://schemas.microsoft.com/office/drawing/2014/chart" uri="{C3380CC4-5D6E-409C-BE32-E72D297353CC}">
              <c16:uniqueId val="{00000002-3981-AE4C-B476-E67B22D1CF51}"/>
            </c:ext>
          </c:extLst>
        </c:ser>
        <c:ser>
          <c:idx val="3"/>
          <c:order val="3"/>
          <c:tx>
            <c:strRef>
              <c:f>Sheet1!$E$1</c:f>
              <c:strCache>
                <c:ptCount val="1"/>
                <c:pt idx="0">
                  <c:v>Pregnancy</c:v>
                </c:pt>
              </c:strCache>
            </c:strRef>
          </c:tx>
          <c:spPr>
            <a:solidFill>
              <a:schemeClr val="accent6"/>
            </a:solidFill>
            <a:ln>
              <a:noFill/>
            </a:ln>
            <a:effectLst/>
          </c:spPr>
          <c:invertIfNegative val="0"/>
          <c:cat>
            <c:numRef>
              <c:f>Sheet1!$A$2:$A$16</c:f>
              <c:numCache>
                <c:formatCode>General</c:formatCode>
                <c:ptCount val="15"/>
                <c:pt idx="0">
                  <c:v>2026</c:v>
                </c:pt>
                <c:pt idx="1">
                  <c:v>2024</c:v>
                </c:pt>
                <c:pt idx="2">
                  <c:v>2023</c:v>
                </c:pt>
                <c:pt idx="3">
                  <c:v>2022</c:v>
                </c:pt>
                <c:pt idx="4">
                  <c:v>2021</c:v>
                </c:pt>
                <c:pt idx="5">
                  <c:v>2020</c:v>
                </c:pt>
                <c:pt idx="6">
                  <c:v>2019</c:v>
                </c:pt>
                <c:pt idx="7">
                  <c:v>2017</c:v>
                </c:pt>
                <c:pt idx="8">
                  <c:v>2016</c:v>
                </c:pt>
                <c:pt idx="9">
                  <c:v>2013</c:v>
                </c:pt>
                <c:pt idx="10">
                  <c:v>2012</c:v>
                </c:pt>
                <c:pt idx="11">
                  <c:v>2011</c:v>
                </c:pt>
                <c:pt idx="12">
                  <c:v>2008</c:v>
                </c:pt>
                <c:pt idx="13">
                  <c:v>2007</c:v>
                </c:pt>
                <c:pt idx="14">
                  <c:v>2004</c:v>
                </c:pt>
              </c:numCache>
            </c:numRef>
          </c:cat>
          <c:val>
            <c:numRef>
              <c:f>Sheet1!$E$2:$E$16</c:f>
              <c:numCache>
                <c:formatCode>General</c:formatCode>
                <c:ptCount val="15"/>
                <c:pt idx="0">
                  <c:v>12</c:v>
                </c:pt>
                <c:pt idx="1">
                  <c:v>12</c:v>
                </c:pt>
                <c:pt idx="2">
                  <c:v>12</c:v>
                </c:pt>
                <c:pt idx="3">
                  <c:v>12</c:v>
                </c:pt>
                <c:pt idx="4">
                  <c:v>12</c:v>
                </c:pt>
                <c:pt idx="5">
                  <c:v>12</c:v>
                </c:pt>
                <c:pt idx="6">
                  <c:v>12</c:v>
                </c:pt>
                <c:pt idx="7">
                  <c:v>9</c:v>
                </c:pt>
                <c:pt idx="8">
                  <c:v>4</c:v>
                </c:pt>
              </c:numCache>
            </c:numRef>
          </c:val>
          <c:extLst>
            <c:ext xmlns:c16="http://schemas.microsoft.com/office/drawing/2014/chart" uri="{C3380CC4-5D6E-409C-BE32-E72D297353CC}">
              <c16:uniqueId val="{00000003-3981-AE4C-B476-E67B22D1CF51}"/>
            </c:ext>
          </c:extLst>
        </c:ser>
        <c:ser>
          <c:idx val="4"/>
          <c:order val="4"/>
          <c:tx>
            <c:strRef>
              <c:f>Sheet1!$F$1</c:f>
              <c:strCache>
                <c:ptCount val="1"/>
                <c:pt idx="0">
                  <c:v>Fetal</c:v>
                </c:pt>
              </c:strCache>
            </c:strRef>
          </c:tx>
          <c:spPr>
            <a:solidFill>
              <a:schemeClr val="accent6">
                <a:lumMod val="60000"/>
                <a:lumOff val="40000"/>
              </a:schemeClr>
            </a:solidFill>
            <a:ln>
              <a:noFill/>
            </a:ln>
            <a:effectLst/>
          </c:spPr>
          <c:invertIfNegative val="0"/>
          <c:cat>
            <c:numRef>
              <c:f>Sheet1!$A$2:$A$16</c:f>
              <c:numCache>
                <c:formatCode>General</c:formatCode>
                <c:ptCount val="15"/>
                <c:pt idx="0">
                  <c:v>2026</c:v>
                </c:pt>
                <c:pt idx="1">
                  <c:v>2024</c:v>
                </c:pt>
                <c:pt idx="2">
                  <c:v>2023</c:v>
                </c:pt>
                <c:pt idx="3">
                  <c:v>2022</c:v>
                </c:pt>
                <c:pt idx="4">
                  <c:v>2021</c:v>
                </c:pt>
                <c:pt idx="5">
                  <c:v>2020</c:v>
                </c:pt>
                <c:pt idx="6">
                  <c:v>2019</c:v>
                </c:pt>
                <c:pt idx="7">
                  <c:v>2017</c:v>
                </c:pt>
                <c:pt idx="8">
                  <c:v>2016</c:v>
                </c:pt>
                <c:pt idx="9">
                  <c:v>2013</c:v>
                </c:pt>
                <c:pt idx="10">
                  <c:v>2012</c:v>
                </c:pt>
                <c:pt idx="11">
                  <c:v>2011</c:v>
                </c:pt>
                <c:pt idx="12">
                  <c:v>2008</c:v>
                </c:pt>
                <c:pt idx="13">
                  <c:v>2007</c:v>
                </c:pt>
                <c:pt idx="14">
                  <c:v>2004</c:v>
                </c:pt>
              </c:numCache>
            </c:numRef>
          </c:cat>
          <c:val>
            <c:numRef>
              <c:f>Sheet1!$F$2:$F$16</c:f>
              <c:numCache>
                <c:formatCode>General</c:formatCode>
                <c:ptCount val="15"/>
                <c:pt idx="0">
                  <c:v>6</c:v>
                </c:pt>
                <c:pt idx="1">
                  <c:v>5</c:v>
                </c:pt>
                <c:pt idx="2">
                  <c:v>5</c:v>
                </c:pt>
                <c:pt idx="3">
                  <c:v>5</c:v>
                </c:pt>
                <c:pt idx="4">
                  <c:v>5</c:v>
                </c:pt>
                <c:pt idx="5">
                  <c:v>5</c:v>
                </c:pt>
                <c:pt idx="6">
                  <c:v>5</c:v>
                </c:pt>
                <c:pt idx="7">
                  <c:v>5</c:v>
                </c:pt>
                <c:pt idx="8">
                  <c:v>2</c:v>
                </c:pt>
              </c:numCache>
            </c:numRef>
          </c:val>
          <c:extLst>
            <c:ext xmlns:c16="http://schemas.microsoft.com/office/drawing/2014/chart" uri="{C3380CC4-5D6E-409C-BE32-E72D297353CC}">
              <c16:uniqueId val="{00000004-3981-AE4C-B476-E67B22D1CF51}"/>
            </c:ext>
          </c:extLst>
        </c:ser>
        <c:ser>
          <c:idx val="5"/>
          <c:order val="5"/>
          <c:tx>
            <c:strRef>
              <c:f>Sheet1!$G$1</c:f>
              <c:strCache>
                <c:ptCount val="1"/>
                <c:pt idx="0">
                  <c:v>Neonatal</c:v>
                </c:pt>
              </c:strCache>
            </c:strRef>
          </c:tx>
          <c:spPr>
            <a:solidFill>
              <a:schemeClr val="accent6">
                <a:lumMod val="40000"/>
                <a:lumOff val="60000"/>
              </a:schemeClr>
            </a:solidFill>
            <a:ln>
              <a:noFill/>
            </a:ln>
            <a:effectLst/>
          </c:spPr>
          <c:invertIfNegative val="0"/>
          <c:cat>
            <c:numRef>
              <c:f>Sheet1!$A$2:$A$16</c:f>
              <c:numCache>
                <c:formatCode>General</c:formatCode>
                <c:ptCount val="15"/>
                <c:pt idx="0">
                  <c:v>2026</c:v>
                </c:pt>
                <c:pt idx="1">
                  <c:v>2024</c:v>
                </c:pt>
                <c:pt idx="2">
                  <c:v>2023</c:v>
                </c:pt>
                <c:pt idx="3">
                  <c:v>2022</c:v>
                </c:pt>
                <c:pt idx="4">
                  <c:v>2021</c:v>
                </c:pt>
                <c:pt idx="5">
                  <c:v>2020</c:v>
                </c:pt>
                <c:pt idx="6">
                  <c:v>2019</c:v>
                </c:pt>
                <c:pt idx="7">
                  <c:v>2017</c:v>
                </c:pt>
                <c:pt idx="8">
                  <c:v>2016</c:v>
                </c:pt>
                <c:pt idx="9">
                  <c:v>2013</c:v>
                </c:pt>
                <c:pt idx="10">
                  <c:v>2012</c:v>
                </c:pt>
                <c:pt idx="11">
                  <c:v>2011</c:v>
                </c:pt>
                <c:pt idx="12">
                  <c:v>2008</c:v>
                </c:pt>
                <c:pt idx="13">
                  <c:v>2007</c:v>
                </c:pt>
                <c:pt idx="14">
                  <c:v>2004</c:v>
                </c:pt>
              </c:numCache>
            </c:numRef>
          </c:cat>
          <c:val>
            <c:numRef>
              <c:f>Sheet1!$G$2:$G$16</c:f>
              <c:numCache>
                <c:formatCode>General</c:formatCode>
                <c:ptCount val="15"/>
                <c:pt idx="0">
                  <c:v>10</c:v>
                </c:pt>
                <c:pt idx="1">
                  <c:v>10</c:v>
                </c:pt>
                <c:pt idx="2">
                  <c:v>10</c:v>
                </c:pt>
                <c:pt idx="3">
                  <c:v>10</c:v>
                </c:pt>
                <c:pt idx="4">
                  <c:v>10</c:v>
                </c:pt>
                <c:pt idx="5">
                  <c:v>10</c:v>
                </c:pt>
                <c:pt idx="6">
                  <c:v>10</c:v>
                </c:pt>
                <c:pt idx="7">
                  <c:v>9</c:v>
                </c:pt>
                <c:pt idx="8">
                  <c:v>5</c:v>
                </c:pt>
              </c:numCache>
            </c:numRef>
          </c:val>
          <c:extLst>
            <c:ext xmlns:c16="http://schemas.microsoft.com/office/drawing/2014/chart" uri="{C3380CC4-5D6E-409C-BE32-E72D297353CC}">
              <c16:uniqueId val="{00000005-3981-AE4C-B476-E67B22D1CF51}"/>
            </c:ext>
          </c:extLst>
        </c:ser>
        <c:dLbls>
          <c:showLegendKey val="0"/>
          <c:showVal val="0"/>
          <c:showCatName val="0"/>
          <c:showSerName val="0"/>
          <c:showPercent val="0"/>
          <c:showBubbleSize val="0"/>
        </c:dLbls>
        <c:gapWidth val="150"/>
        <c:overlap val="100"/>
        <c:axId val="545908752"/>
        <c:axId val="118374320"/>
      </c:barChart>
      <c:catAx>
        <c:axId val="5459087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374320"/>
        <c:crosses val="autoZero"/>
        <c:auto val="1"/>
        <c:lblAlgn val="ctr"/>
        <c:lblOffset val="100"/>
        <c:noMultiLvlLbl val="0"/>
      </c:catAx>
      <c:valAx>
        <c:axId val="11837432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Total Number of Case</a:t>
                </a:r>
                <a:r>
                  <a:rPr lang="en-US" baseline="0" dirty="0"/>
                  <a:t> Definitions</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5908752"/>
        <c:crosses val="autoZero"/>
        <c:crossBetween val="between"/>
      </c:valAx>
      <c:spPr>
        <a:noFill/>
        <a:ln>
          <a:noFill/>
        </a:ln>
        <a:effectLst/>
      </c:spPr>
    </c:plotArea>
    <c:legend>
      <c:legendPos val="b"/>
      <c:layout>
        <c:manualLayout>
          <c:xMode val="edge"/>
          <c:yMode val="edge"/>
          <c:x val="0.12451355692299237"/>
          <c:y val="2.3288054707599606E-2"/>
          <c:w val="0.68543545516028104"/>
          <c:h val="5.497759132268642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1E6F68-5934-E944-BDF0-5C086EBA040D}" type="datetimeFigureOut">
              <a:rPr lang="en-ES" smtClean="0"/>
              <a:t>09/22/2026</a:t>
            </a:fld>
            <a:endParaRPr lang="en-E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D36A05-D57A-A14A-A1DF-0BA24DF9F345}" type="slidenum">
              <a:rPr lang="en-ES" smtClean="0"/>
              <a:t>‹#›</a:t>
            </a:fld>
            <a:endParaRPr lang="en-ES"/>
          </a:p>
        </p:txBody>
      </p:sp>
    </p:spTree>
    <p:extLst>
      <p:ext uri="{BB962C8B-B14F-4D97-AF65-F5344CB8AC3E}">
        <p14:creationId xmlns:p14="http://schemas.microsoft.com/office/powerpoint/2010/main" val="1384935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3AD36A05-D57A-A14A-A1DF-0BA24DF9F345}" type="slidenum">
              <a:rPr lang="en-ES" smtClean="0"/>
              <a:t>1</a:t>
            </a:fld>
            <a:endParaRPr lang="en-ES"/>
          </a:p>
        </p:txBody>
      </p:sp>
    </p:spTree>
    <p:extLst>
      <p:ext uri="{BB962C8B-B14F-4D97-AF65-F5344CB8AC3E}">
        <p14:creationId xmlns:p14="http://schemas.microsoft.com/office/powerpoint/2010/main" val="3347866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S" dirty="0"/>
          </a:p>
        </p:txBody>
      </p:sp>
      <p:sp>
        <p:nvSpPr>
          <p:cNvPr id="4" name="Slide Number Placeholder 3"/>
          <p:cNvSpPr>
            <a:spLocks noGrp="1"/>
          </p:cNvSpPr>
          <p:nvPr>
            <p:ph type="sldNum" sz="quarter" idx="5"/>
          </p:nvPr>
        </p:nvSpPr>
        <p:spPr/>
        <p:txBody>
          <a:bodyPr/>
          <a:lstStyle/>
          <a:p>
            <a:fld id="{3AD36A05-D57A-A14A-A1DF-0BA24DF9F345}" type="slidenum">
              <a:rPr lang="en-ES" smtClean="0"/>
              <a:t>2</a:t>
            </a:fld>
            <a:endParaRPr lang="en-ES"/>
          </a:p>
        </p:txBody>
      </p:sp>
    </p:spTree>
    <p:extLst>
      <p:ext uri="{BB962C8B-B14F-4D97-AF65-F5344CB8AC3E}">
        <p14:creationId xmlns:p14="http://schemas.microsoft.com/office/powerpoint/2010/main" val="3088261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Key point from BC editorial publications </a:t>
            </a:r>
            <a:r>
              <a:rPr lang="en-CA" sz="1200" b="1" kern="1200" dirty="0">
                <a:solidFill>
                  <a:schemeClr val="tx1"/>
                </a:solidFill>
                <a:effectLst/>
                <a:latin typeface="+mn-lt"/>
                <a:ea typeface="+mn-ea"/>
                <a:cs typeface="+mn-cs"/>
              </a:rPr>
              <a:t>‘…. ensure that definitions are not used as a filter for reporting of events, events that are missing the information needed to meet even the lowest level of diagnostic certainty can be analyzed as an additional category”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kern="1200" dirty="0">
              <a:solidFill>
                <a:schemeClr val="tx1"/>
              </a:solidFill>
              <a:effectLst/>
              <a:latin typeface="+mn-lt"/>
              <a:ea typeface="+mn-ea"/>
              <a:cs typeface="+mn-cs"/>
            </a:endParaRPr>
          </a:p>
          <a:p>
            <a:pPr lvl="0"/>
            <a:r>
              <a:rPr lang="en-CA" sz="1200" b="1" kern="1200" dirty="0">
                <a:solidFill>
                  <a:schemeClr val="tx1"/>
                </a:solidFill>
                <a:effectLst/>
                <a:latin typeface="+mn-lt"/>
                <a:ea typeface="+mn-ea"/>
                <a:cs typeface="+mn-cs"/>
              </a:rPr>
              <a:t>In clinical trials and for individual case reports in pre-and </a:t>
            </a:r>
            <a:r>
              <a:rPr lang="en-CA" sz="1200" b="1" kern="1200" dirty="0" err="1">
                <a:solidFill>
                  <a:schemeClr val="tx1"/>
                </a:solidFill>
                <a:effectLst/>
                <a:latin typeface="+mn-lt"/>
                <a:ea typeface="+mn-ea"/>
                <a:cs typeface="+mn-cs"/>
              </a:rPr>
              <a:t>postlicensure</a:t>
            </a:r>
            <a:r>
              <a:rPr lang="en-CA" sz="1200" b="1" kern="1200" dirty="0">
                <a:solidFill>
                  <a:schemeClr val="tx1"/>
                </a:solidFill>
                <a:effectLst/>
                <a:latin typeface="+mn-lt"/>
                <a:ea typeface="+mn-ea"/>
                <a:cs typeface="+mn-cs"/>
              </a:rPr>
              <a:t> settings:</a:t>
            </a:r>
            <a:r>
              <a:rPr lang="en-CA" sz="1200" kern="1200" dirty="0">
                <a:solidFill>
                  <a:schemeClr val="tx1"/>
                </a:solidFill>
                <a:effectLst/>
                <a:latin typeface="+mn-lt"/>
                <a:ea typeface="+mn-ea"/>
                <a:cs typeface="+mn-cs"/>
              </a:rPr>
              <a:t> the Case Definition and guidelines can be used to develop data collection forms to: </a:t>
            </a:r>
          </a:p>
          <a:p>
            <a:pPr marL="628650" lvl="1" indent="-171450">
              <a:buFont typeface="Arial" panose="020B0604020202020204" pitchFamily="34" charset="0"/>
              <a:buChar char="•"/>
            </a:pPr>
            <a:r>
              <a:rPr lang="en-CA" sz="1200" b="0" kern="1200" dirty="0">
                <a:solidFill>
                  <a:schemeClr val="tx1"/>
                </a:solidFill>
                <a:effectLst/>
                <a:latin typeface="+mn-lt"/>
                <a:ea typeface="+mn-ea"/>
                <a:cs typeface="+mn-cs"/>
              </a:rPr>
              <a:t>assure that prospectively collected information on a given AE will reach a sufficient level of certainty of its diagnosis</a:t>
            </a:r>
            <a:endParaRPr lang="en-CA" sz="1400" b="0" kern="1200" dirty="0">
              <a:solidFill>
                <a:schemeClr val="tx1"/>
              </a:solidFill>
              <a:effectLst/>
              <a:latin typeface="+mn-lt"/>
              <a:ea typeface="+mn-ea"/>
              <a:cs typeface="+mn-cs"/>
            </a:endParaRPr>
          </a:p>
          <a:p>
            <a:pPr marL="628650" lvl="1" indent="-171450">
              <a:buFont typeface="Arial" panose="020B0604020202020204" pitchFamily="34" charset="0"/>
              <a:buChar char="•"/>
            </a:pPr>
            <a:r>
              <a:rPr lang="en-CA" sz="1200" kern="1200" dirty="0">
                <a:solidFill>
                  <a:schemeClr val="tx1"/>
                </a:solidFill>
                <a:effectLst/>
                <a:latin typeface="+mn-lt"/>
                <a:ea typeface="+mn-ea"/>
                <a:cs typeface="+mn-cs"/>
              </a:rPr>
              <a:t>enable meaningful interpretation of the event and future comparability with reports of the same AE in other studies</a:t>
            </a:r>
          </a:p>
          <a:p>
            <a:pPr marL="628650" lvl="1" indent="-171450">
              <a:buFont typeface="Arial" panose="020B0604020202020204" pitchFamily="34" charset="0"/>
              <a:buChar char="•"/>
            </a:pPr>
            <a:r>
              <a:rPr lang="en-CA" sz="1200" kern="1200" dirty="0">
                <a:solidFill>
                  <a:schemeClr val="tx1"/>
                </a:solidFill>
                <a:effectLst/>
                <a:latin typeface="+mn-lt"/>
                <a:ea typeface="+mn-ea"/>
                <a:cs typeface="+mn-cs"/>
              </a:rPr>
              <a:t>Minimize need for each research group to develop their own CD or data collection forms</a:t>
            </a:r>
          </a:p>
          <a:p>
            <a:pPr marL="628650" lvl="1" indent="-171450">
              <a:buFont typeface="Arial" panose="020B0604020202020204" pitchFamily="34" charset="0"/>
              <a:buChar char="•"/>
            </a:pPr>
            <a:r>
              <a:rPr lang="en-CA" sz="1200" kern="1200" dirty="0">
                <a:solidFill>
                  <a:schemeClr val="tx1"/>
                </a:solidFill>
                <a:effectLst/>
                <a:latin typeface="+mn-lt"/>
                <a:ea typeface="+mn-ea"/>
                <a:cs typeface="+mn-cs"/>
              </a:rPr>
              <a:t>For regulators, CD and guidelines can be used to enhance conformity of the evaluation of new products</a:t>
            </a:r>
            <a:endParaRPr lang="en-CA" sz="1400" kern="1200" dirty="0">
              <a:solidFill>
                <a:schemeClr val="tx1"/>
              </a:solidFill>
              <a:effectLst/>
              <a:latin typeface="+mn-lt"/>
              <a:ea typeface="+mn-ea"/>
              <a:cs typeface="+mn-cs"/>
            </a:endParaRPr>
          </a:p>
          <a:p>
            <a:pPr lvl="0"/>
            <a:endParaRPr lang="en-CA" sz="1200" kern="1200" dirty="0">
              <a:solidFill>
                <a:schemeClr val="tx1"/>
              </a:solidFill>
              <a:effectLst/>
              <a:latin typeface="+mn-lt"/>
              <a:ea typeface="+mn-ea"/>
              <a:cs typeface="+mn-cs"/>
            </a:endParaRPr>
          </a:p>
          <a:p>
            <a:pPr lvl="0"/>
            <a:r>
              <a:rPr lang="en-CA" sz="1200" b="1" kern="1200" dirty="0">
                <a:solidFill>
                  <a:schemeClr val="tx1"/>
                </a:solidFill>
                <a:effectLst/>
                <a:latin typeface="+mn-lt"/>
                <a:ea typeface="+mn-ea"/>
                <a:cs typeface="+mn-cs"/>
              </a:rPr>
              <a:t>In surveillance systems and epi studies: </a:t>
            </a:r>
            <a:r>
              <a:rPr lang="en-CA" sz="1200" kern="1200" dirty="0">
                <a:solidFill>
                  <a:schemeClr val="tx1"/>
                </a:solidFill>
                <a:effectLst/>
                <a:latin typeface="+mn-lt"/>
                <a:ea typeface="+mn-ea"/>
                <a:cs typeface="+mn-cs"/>
              </a:rPr>
              <a:t>the CD and guideline can be used to </a:t>
            </a:r>
          </a:p>
          <a:p>
            <a:pPr marL="628650" lvl="1" indent="-171450">
              <a:buFont typeface="Arial" panose="020B0604020202020204" pitchFamily="34" charset="0"/>
              <a:buChar char="•"/>
            </a:pPr>
            <a:r>
              <a:rPr lang="en-CA" sz="1200" kern="1200" dirty="0">
                <a:solidFill>
                  <a:schemeClr val="tx1"/>
                </a:solidFill>
                <a:effectLst/>
                <a:latin typeface="+mn-lt"/>
                <a:ea typeface="+mn-ea"/>
                <a:cs typeface="+mn-cs"/>
              </a:rPr>
              <a:t>guide </a:t>
            </a:r>
            <a:r>
              <a:rPr lang="en-CA" sz="1200" kern="1200" dirty="0" err="1">
                <a:solidFill>
                  <a:schemeClr val="tx1"/>
                </a:solidFill>
                <a:effectLst/>
                <a:latin typeface="+mn-lt"/>
                <a:ea typeface="+mn-ea"/>
                <a:cs typeface="+mn-cs"/>
              </a:rPr>
              <a:t>followup</a:t>
            </a:r>
            <a:r>
              <a:rPr lang="en-CA" sz="1200" kern="1200" dirty="0">
                <a:solidFill>
                  <a:schemeClr val="tx1"/>
                </a:solidFill>
                <a:effectLst/>
                <a:latin typeface="+mn-lt"/>
                <a:ea typeface="+mn-ea"/>
                <a:cs typeface="+mn-cs"/>
              </a:rPr>
              <a:t> on reported cases, thus ensuring collection of complete information </a:t>
            </a:r>
          </a:p>
          <a:p>
            <a:pPr marL="628650" lvl="1" indent="-171450">
              <a:buFont typeface="Arial" panose="020B0604020202020204" pitchFamily="34" charset="0"/>
              <a:buChar char="•"/>
            </a:pPr>
            <a:r>
              <a:rPr lang="en-CA" sz="1200" kern="1200" dirty="0">
                <a:solidFill>
                  <a:schemeClr val="tx1"/>
                </a:solidFill>
                <a:effectLst/>
                <a:latin typeface="+mn-lt"/>
                <a:ea typeface="+mn-ea"/>
                <a:cs typeface="+mn-cs"/>
              </a:rPr>
              <a:t>develop surveillance forms in systems that incorporate CDs at the level of reporting – e.g. CAEFISS form checkboxes</a:t>
            </a:r>
          </a:p>
          <a:p>
            <a:pPr marL="628650" lvl="1" indent="-171450">
              <a:buFont typeface="Arial" panose="020B0604020202020204" pitchFamily="34" charset="0"/>
              <a:buChar char="•"/>
            </a:pPr>
            <a:r>
              <a:rPr lang="en-CA" sz="1200" kern="1200" dirty="0">
                <a:solidFill>
                  <a:schemeClr val="tx1"/>
                </a:solidFill>
                <a:effectLst/>
                <a:latin typeface="+mn-lt"/>
                <a:ea typeface="+mn-ea"/>
                <a:cs typeface="+mn-cs"/>
              </a:rPr>
              <a:t>enhance Web-based reporting:  pop=up window with respective items from the definition and data collection guidelines prompting the reporter for information if key words are mentioned in the report</a:t>
            </a:r>
            <a:r>
              <a:rPr lang="en-CA" sz="1400" kern="1200" dirty="0">
                <a:solidFill>
                  <a:schemeClr val="tx1"/>
                </a:solidFill>
                <a:effectLst/>
                <a:latin typeface="+mn-lt"/>
                <a:ea typeface="+mn-ea"/>
                <a:cs typeface="+mn-cs"/>
              </a:rPr>
              <a:t> </a:t>
            </a:r>
            <a:r>
              <a:rPr lang="en-CA" sz="1200" kern="1200" dirty="0">
                <a:solidFill>
                  <a:schemeClr val="tx1"/>
                </a:solidFill>
                <a:effectLst/>
                <a:latin typeface="+mn-lt"/>
                <a:ea typeface="+mn-ea"/>
                <a:cs typeface="+mn-cs"/>
              </a:rPr>
              <a:t>E.g. - ;fever’, ‘weakness’</a:t>
            </a:r>
            <a:endParaRPr lang="en-CA" sz="140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en-CA" sz="14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AD36A05-D57A-A14A-A1DF-0BA24DF9F345}" type="slidenum">
              <a:rPr lang="en-ES" smtClean="0"/>
              <a:t>7</a:t>
            </a:fld>
            <a:endParaRPr lang="en-ES"/>
          </a:p>
        </p:txBody>
      </p:sp>
    </p:spTree>
    <p:extLst>
      <p:ext uri="{BB962C8B-B14F-4D97-AF65-F5344CB8AC3E}">
        <p14:creationId xmlns:p14="http://schemas.microsoft.com/office/powerpoint/2010/main" val="3540342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4DF6E-BDAD-DC85-267F-461D59859D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19FB4-33D0-91DD-BC79-F4144C538F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16793-A4D1-E787-0059-37F4AFC5FF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Key point from BC editorial publications </a:t>
            </a:r>
            <a:r>
              <a:rPr lang="en-CA" sz="1200" b="1" kern="1200" dirty="0">
                <a:solidFill>
                  <a:schemeClr val="tx1"/>
                </a:solidFill>
                <a:effectLst/>
                <a:latin typeface="+mn-lt"/>
                <a:ea typeface="+mn-ea"/>
                <a:cs typeface="+mn-cs"/>
              </a:rPr>
              <a:t>‘…. ensure that definitions are not used as a filter for reporting of events, events that are missing the information needed to meet even the lowest level of diagnostic certainty can be analyzed as an additional category”</a:t>
            </a:r>
            <a:endParaRPr lang="en-CA"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FA928E5-FA3B-5111-D921-4CE964BDCC43}"/>
              </a:ext>
            </a:extLst>
          </p:cNvPr>
          <p:cNvSpPr>
            <a:spLocks noGrp="1"/>
          </p:cNvSpPr>
          <p:nvPr>
            <p:ph type="sldNum" sz="quarter" idx="5"/>
          </p:nvPr>
        </p:nvSpPr>
        <p:spPr/>
        <p:txBody>
          <a:bodyPr/>
          <a:lstStyle/>
          <a:p>
            <a:fld id="{3AD36A05-D57A-A14A-A1DF-0BA24DF9F345}" type="slidenum">
              <a:rPr lang="en-ES" smtClean="0"/>
              <a:t>8</a:t>
            </a:fld>
            <a:endParaRPr lang="en-ES"/>
          </a:p>
        </p:txBody>
      </p:sp>
    </p:spTree>
    <p:extLst>
      <p:ext uri="{BB962C8B-B14F-4D97-AF65-F5344CB8AC3E}">
        <p14:creationId xmlns:p14="http://schemas.microsoft.com/office/powerpoint/2010/main" val="162778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75E80-3785-2653-5EB1-42915A593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D6FA4A-6650-A87F-A6FA-07B82E91E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541AD1-8FB5-1295-2BE4-A14B87943AD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Key point from BC editorial publications </a:t>
            </a:r>
            <a:r>
              <a:rPr lang="en-CA" sz="1200" b="1" kern="1200" dirty="0">
                <a:solidFill>
                  <a:schemeClr val="tx1"/>
                </a:solidFill>
                <a:effectLst/>
                <a:latin typeface="+mn-lt"/>
                <a:ea typeface="+mn-ea"/>
                <a:cs typeface="+mn-cs"/>
              </a:rPr>
              <a:t>‘…. ensure that definitions are not used as a filter for reporting of events, events that are missing the information needed to meet even the lowest level of diagnostic certainty can be analyzed as an additional category”</a:t>
            </a:r>
            <a:endParaRPr lang="en-CA"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940E31AC-FC9E-5D92-287A-7B3743B42BF8}"/>
              </a:ext>
            </a:extLst>
          </p:cNvPr>
          <p:cNvSpPr>
            <a:spLocks noGrp="1"/>
          </p:cNvSpPr>
          <p:nvPr>
            <p:ph type="sldNum" sz="quarter" idx="5"/>
          </p:nvPr>
        </p:nvSpPr>
        <p:spPr/>
        <p:txBody>
          <a:bodyPr/>
          <a:lstStyle/>
          <a:p>
            <a:fld id="{3AD36A05-D57A-A14A-A1DF-0BA24DF9F345}" type="slidenum">
              <a:rPr lang="en-ES" smtClean="0"/>
              <a:t>9</a:t>
            </a:fld>
            <a:endParaRPr lang="en-ES"/>
          </a:p>
        </p:txBody>
      </p:sp>
    </p:spTree>
    <p:extLst>
      <p:ext uri="{BB962C8B-B14F-4D97-AF65-F5344CB8AC3E}">
        <p14:creationId xmlns:p14="http://schemas.microsoft.com/office/powerpoint/2010/main" val="3891464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54873-9254-BBC6-13A3-E2A921C69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DD9ECD-3847-A20A-093C-A25E4CEC53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4F1804-BA6F-57E7-0F85-81952A3B40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9881D5-CACE-F8DD-2F5F-C95A9DCC25A7}"/>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230250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7452AB1-0F72-5B4C-8924-37D05B1348D3}" type="slidenum">
              <a:rPr lang="en-US" smtClean="0"/>
              <a:t>29</a:t>
            </a:fld>
            <a:endParaRPr lang="en-US"/>
          </a:p>
        </p:txBody>
      </p:sp>
    </p:spTree>
    <p:extLst>
      <p:ext uri="{BB962C8B-B14F-4D97-AF65-F5344CB8AC3E}">
        <p14:creationId xmlns:p14="http://schemas.microsoft.com/office/powerpoint/2010/main" val="925748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3AD36A05-D57A-A14A-A1DF-0BA24DF9F345}" type="slidenum">
              <a:rPr lang="en-ES" smtClean="0"/>
              <a:t>35</a:t>
            </a:fld>
            <a:endParaRPr lang="en-ES"/>
          </a:p>
        </p:txBody>
      </p:sp>
    </p:spTree>
    <p:extLst>
      <p:ext uri="{BB962C8B-B14F-4D97-AF65-F5344CB8AC3E}">
        <p14:creationId xmlns:p14="http://schemas.microsoft.com/office/powerpoint/2010/main" val="3754234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25100A4-7F57-78F8-0E0A-261A60076B11}"/>
              </a:ext>
            </a:extLst>
          </p:cNvPr>
          <p:cNvSpPr>
            <a:spLocks noGrp="1"/>
          </p:cNvSpPr>
          <p:nvPr>
            <p:ph type="ctrTitle"/>
          </p:nvPr>
        </p:nvSpPr>
        <p:spPr>
          <a:xfrm>
            <a:off x="784409" y="2467365"/>
            <a:ext cx="10694148" cy="490537"/>
          </a:xfrm>
          <a:prstGeom prst="rect">
            <a:avLst/>
          </a:prstGeom>
        </p:spPr>
        <p:txBody>
          <a:bodyPr anchor="t">
            <a:noAutofit/>
          </a:bodyPr>
          <a:lstStyle>
            <a:lvl1pPr algn="ctr">
              <a:defRPr sz="6000" b="0" i="0">
                <a:solidFill>
                  <a:srgbClr val="B6D94E"/>
                </a:solidFill>
                <a:latin typeface="Helvetica Light" panose="020B0403020202020204" pitchFamily="34" charset="0"/>
              </a:defRPr>
            </a:lvl1pPr>
          </a:lstStyle>
          <a:p>
            <a:r>
              <a:rPr lang="en-US" dirty="0"/>
              <a:t>Click to edit Master title style</a:t>
            </a:r>
          </a:p>
        </p:txBody>
      </p:sp>
      <p:sp>
        <p:nvSpPr>
          <p:cNvPr id="13" name="Subtitle 2">
            <a:extLst>
              <a:ext uri="{FF2B5EF4-FFF2-40B4-BE49-F238E27FC236}">
                <a16:creationId xmlns:a16="http://schemas.microsoft.com/office/drawing/2014/main" id="{21778A2A-DA5A-E33B-DE89-9059E97483D0}"/>
              </a:ext>
            </a:extLst>
          </p:cNvPr>
          <p:cNvSpPr>
            <a:spLocks noGrp="1"/>
          </p:cNvSpPr>
          <p:nvPr>
            <p:ph type="subTitle" idx="1"/>
          </p:nvPr>
        </p:nvSpPr>
        <p:spPr>
          <a:xfrm>
            <a:off x="784409" y="3429000"/>
            <a:ext cx="10694148" cy="248220"/>
          </a:xfrm>
          <a:prstGeom prst="rect">
            <a:avLst/>
          </a:prstGeom>
        </p:spPr>
        <p:txBody>
          <a:bodyPr>
            <a:noAutofit/>
          </a:bodyPr>
          <a:lstStyle>
            <a:lvl1pPr marL="0" indent="0" algn="ctr">
              <a:buNone/>
              <a:defRPr sz="1800" b="1" i="0">
                <a:solidFill>
                  <a:srgbClr val="153C58"/>
                </a:solidFill>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8" name="Picture 17" descr="A blue text with a green circle in the middle&#10;&#10;Description automatically generated">
            <a:extLst>
              <a:ext uri="{FF2B5EF4-FFF2-40B4-BE49-F238E27FC236}">
                <a16:creationId xmlns:a16="http://schemas.microsoft.com/office/drawing/2014/main" id="{F1EBBD07-ABD3-8EF2-5C3E-3513099E0AF9}"/>
              </a:ext>
            </a:extLst>
          </p:cNvPr>
          <p:cNvPicPr>
            <a:picLocks noChangeAspect="1"/>
          </p:cNvPicPr>
          <p:nvPr userDrawn="1"/>
        </p:nvPicPr>
        <p:blipFill>
          <a:blip r:embed="rId2"/>
          <a:stretch>
            <a:fillRect/>
          </a:stretch>
        </p:blipFill>
        <p:spPr>
          <a:xfrm>
            <a:off x="3406685" y="414804"/>
            <a:ext cx="5378629" cy="1866879"/>
          </a:xfrm>
          <a:prstGeom prst="rect">
            <a:avLst/>
          </a:prstGeom>
        </p:spPr>
      </p:pic>
      <p:pic>
        <p:nvPicPr>
          <p:cNvPr id="5" name="Picture 4">
            <a:extLst>
              <a:ext uri="{FF2B5EF4-FFF2-40B4-BE49-F238E27FC236}">
                <a16:creationId xmlns:a16="http://schemas.microsoft.com/office/drawing/2014/main" id="{50B85344-C131-6423-CABC-CA93F6E7965F}"/>
              </a:ext>
            </a:extLst>
          </p:cNvPr>
          <p:cNvPicPr>
            <a:picLocks noChangeAspect="1"/>
          </p:cNvPicPr>
          <p:nvPr userDrawn="1"/>
        </p:nvPicPr>
        <p:blipFill>
          <a:blip r:embed="rId3"/>
          <a:stretch>
            <a:fillRect/>
          </a:stretch>
        </p:blipFill>
        <p:spPr>
          <a:xfrm>
            <a:off x="165099" y="91760"/>
            <a:ext cx="11921606" cy="137362"/>
          </a:xfrm>
          <a:prstGeom prst="rect">
            <a:avLst/>
          </a:prstGeom>
        </p:spPr>
      </p:pic>
    </p:spTree>
    <p:extLst>
      <p:ext uri="{BB962C8B-B14F-4D97-AF65-F5344CB8AC3E}">
        <p14:creationId xmlns:p14="http://schemas.microsoft.com/office/powerpoint/2010/main" val="2211610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25100A4-7F57-78F8-0E0A-261A60076B11}"/>
              </a:ext>
            </a:extLst>
          </p:cNvPr>
          <p:cNvSpPr>
            <a:spLocks noGrp="1"/>
          </p:cNvSpPr>
          <p:nvPr>
            <p:ph type="ctrTitle"/>
          </p:nvPr>
        </p:nvSpPr>
        <p:spPr>
          <a:xfrm>
            <a:off x="784409" y="2467365"/>
            <a:ext cx="10694148" cy="490537"/>
          </a:xfrm>
          <a:prstGeom prst="rect">
            <a:avLst/>
          </a:prstGeom>
        </p:spPr>
        <p:txBody>
          <a:bodyPr anchor="t">
            <a:noAutofit/>
          </a:bodyPr>
          <a:lstStyle>
            <a:lvl1pPr algn="ctr">
              <a:defRPr sz="6000" b="0" i="0">
                <a:solidFill>
                  <a:srgbClr val="B6D94E"/>
                </a:solidFill>
                <a:latin typeface="Helvetica Light" panose="020B0403020202020204" pitchFamily="34" charset="0"/>
              </a:defRPr>
            </a:lvl1pPr>
          </a:lstStyle>
          <a:p>
            <a:r>
              <a:rPr lang="en-US" dirty="0"/>
              <a:t>Click to edit Master title style</a:t>
            </a:r>
          </a:p>
        </p:txBody>
      </p:sp>
      <p:sp>
        <p:nvSpPr>
          <p:cNvPr id="13" name="Subtitle 2">
            <a:extLst>
              <a:ext uri="{FF2B5EF4-FFF2-40B4-BE49-F238E27FC236}">
                <a16:creationId xmlns:a16="http://schemas.microsoft.com/office/drawing/2014/main" id="{21778A2A-DA5A-E33B-DE89-9059E97483D0}"/>
              </a:ext>
            </a:extLst>
          </p:cNvPr>
          <p:cNvSpPr>
            <a:spLocks noGrp="1"/>
          </p:cNvSpPr>
          <p:nvPr>
            <p:ph type="subTitle" idx="1"/>
          </p:nvPr>
        </p:nvSpPr>
        <p:spPr>
          <a:xfrm>
            <a:off x="784409" y="3429000"/>
            <a:ext cx="10694148" cy="248220"/>
          </a:xfrm>
          <a:prstGeom prst="rect">
            <a:avLst/>
          </a:prstGeom>
        </p:spPr>
        <p:txBody>
          <a:bodyPr>
            <a:noAutofit/>
          </a:bodyPr>
          <a:lstStyle>
            <a:lvl1pPr marL="0" indent="0" algn="ctr">
              <a:buNone/>
              <a:defRPr sz="1800" b="1" i="0">
                <a:solidFill>
                  <a:srgbClr val="153C58"/>
                </a:solidFill>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6">
            <a:extLst>
              <a:ext uri="{FF2B5EF4-FFF2-40B4-BE49-F238E27FC236}">
                <a16:creationId xmlns:a16="http://schemas.microsoft.com/office/drawing/2014/main" id="{38355E59-75FB-13CD-6297-18C3DC322AE3}"/>
              </a:ext>
            </a:extLst>
          </p:cNvPr>
          <p:cNvSpPr>
            <a:spLocks noGrp="1"/>
          </p:cNvSpPr>
          <p:nvPr>
            <p:ph type="body" sz="quarter" idx="10"/>
          </p:nvPr>
        </p:nvSpPr>
        <p:spPr>
          <a:xfrm>
            <a:off x="9567418" y="5593118"/>
            <a:ext cx="1911139" cy="490537"/>
          </a:xfrm>
          <a:prstGeom prst="rect">
            <a:avLst/>
          </a:prstGeom>
        </p:spPr>
        <p:txBody>
          <a:bodyPr anchor="b">
            <a:noAutofit/>
          </a:bodyPr>
          <a:lstStyle>
            <a:lvl1pPr marL="0" indent="0" algn="r">
              <a:buNone/>
              <a:defRPr sz="1000" b="1" i="0">
                <a:solidFill>
                  <a:srgbClr val="153C58"/>
                </a:solidFill>
                <a:latin typeface="Helvetica" pitchFamily="2" charset="0"/>
                <a:ea typeface="Helvetica" pitchFamily="2" charset="0"/>
                <a:cs typeface="Calibri" panose="020F0502020204030204" pitchFamily="34" charset="0"/>
              </a:defRPr>
            </a:lvl1pPr>
            <a:lvl2pPr>
              <a:defRPr sz="1000" b="1" i="0">
                <a:solidFill>
                  <a:srgbClr val="E85852"/>
                </a:solidFill>
                <a:latin typeface="Merriweather" pitchFamily="2" charset="77"/>
                <a:ea typeface="Euclid CEPI Medium" panose="020B0504000000000000" pitchFamily="34" charset="77"/>
              </a:defRPr>
            </a:lvl2pPr>
            <a:lvl3pPr>
              <a:defRPr sz="1000" b="1" i="0">
                <a:solidFill>
                  <a:srgbClr val="E85852"/>
                </a:solidFill>
                <a:latin typeface="Merriweather" pitchFamily="2" charset="77"/>
                <a:ea typeface="Euclid CEPI Medium" panose="020B0504000000000000" pitchFamily="34" charset="77"/>
              </a:defRPr>
            </a:lvl3pPr>
            <a:lvl4pPr>
              <a:defRPr sz="1000" b="1" i="0">
                <a:solidFill>
                  <a:srgbClr val="E85852"/>
                </a:solidFill>
                <a:latin typeface="Merriweather" pitchFamily="2" charset="77"/>
                <a:ea typeface="Euclid CEPI Medium" panose="020B0504000000000000" pitchFamily="34" charset="77"/>
              </a:defRPr>
            </a:lvl4pPr>
            <a:lvl5pPr>
              <a:defRPr sz="1000" b="1" i="0">
                <a:solidFill>
                  <a:srgbClr val="E85852"/>
                </a:solidFill>
                <a:latin typeface="Merriweather" pitchFamily="2" charset="77"/>
                <a:ea typeface="Euclid CEPI Medium" panose="020B0504000000000000" pitchFamily="34" charset="77"/>
              </a:defRPr>
            </a:lvl5pPr>
          </a:lstStyle>
          <a:p>
            <a:pPr lvl="0"/>
            <a:r>
              <a:rPr lang="en-US" dirty="0"/>
              <a:t>Edit Master text styles</a:t>
            </a:r>
          </a:p>
        </p:txBody>
      </p:sp>
      <p:pic>
        <p:nvPicPr>
          <p:cNvPr id="15" name="Imagen 15" descr="Interfaz de usuario gráfica, Texto, Aplicación&#10;&#10;Descripción generada automáticamente">
            <a:extLst>
              <a:ext uri="{FF2B5EF4-FFF2-40B4-BE49-F238E27FC236}">
                <a16:creationId xmlns:a16="http://schemas.microsoft.com/office/drawing/2014/main" id="{604D63CC-EB80-8619-C806-2032FD16F10A}"/>
              </a:ext>
            </a:extLst>
          </p:cNvPr>
          <p:cNvPicPr>
            <a:picLocks noChangeAspect="1"/>
          </p:cNvPicPr>
          <p:nvPr userDrawn="1"/>
        </p:nvPicPr>
        <p:blipFill>
          <a:blip r:embed="rId2"/>
          <a:stretch>
            <a:fillRect/>
          </a:stretch>
        </p:blipFill>
        <p:spPr>
          <a:xfrm>
            <a:off x="772645" y="5035553"/>
            <a:ext cx="4013200" cy="1346200"/>
          </a:xfrm>
          <a:prstGeom prst="rect">
            <a:avLst/>
          </a:prstGeom>
        </p:spPr>
      </p:pic>
      <p:pic>
        <p:nvPicPr>
          <p:cNvPr id="18" name="Picture 17" descr="A blue text with a green circle in the middle&#10;&#10;Description automatically generated">
            <a:extLst>
              <a:ext uri="{FF2B5EF4-FFF2-40B4-BE49-F238E27FC236}">
                <a16:creationId xmlns:a16="http://schemas.microsoft.com/office/drawing/2014/main" id="{F1EBBD07-ABD3-8EF2-5C3E-3513099E0AF9}"/>
              </a:ext>
            </a:extLst>
          </p:cNvPr>
          <p:cNvPicPr>
            <a:picLocks noChangeAspect="1"/>
          </p:cNvPicPr>
          <p:nvPr userDrawn="1"/>
        </p:nvPicPr>
        <p:blipFill>
          <a:blip r:embed="rId3"/>
          <a:stretch>
            <a:fillRect/>
          </a:stretch>
        </p:blipFill>
        <p:spPr>
          <a:xfrm>
            <a:off x="3406685" y="414804"/>
            <a:ext cx="5378629" cy="1866879"/>
          </a:xfrm>
          <a:prstGeom prst="rect">
            <a:avLst/>
          </a:prstGeom>
        </p:spPr>
      </p:pic>
      <p:pic>
        <p:nvPicPr>
          <p:cNvPr id="5" name="Picture 4">
            <a:extLst>
              <a:ext uri="{FF2B5EF4-FFF2-40B4-BE49-F238E27FC236}">
                <a16:creationId xmlns:a16="http://schemas.microsoft.com/office/drawing/2014/main" id="{50B85344-C131-6423-CABC-CA93F6E7965F}"/>
              </a:ext>
            </a:extLst>
          </p:cNvPr>
          <p:cNvPicPr>
            <a:picLocks noChangeAspect="1"/>
          </p:cNvPicPr>
          <p:nvPr userDrawn="1"/>
        </p:nvPicPr>
        <p:blipFill>
          <a:blip r:embed="rId4"/>
          <a:stretch>
            <a:fillRect/>
          </a:stretch>
        </p:blipFill>
        <p:spPr>
          <a:xfrm>
            <a:off x="165099" y="91760"/>
            <a:ext cx="11921606" cy="137362"/>
          </a:xfrm>
          <a:prstGeom prst="rect">
            <a:avLst/>
          </a:prstGeom>
        </p:spPr>
      </p:pic>
    </p:spTree>
    <p:extLst>
      <p:ext uri="{BB962C8B-B14F-4D97-AF65-F5344CB8AC3E}">
        <p14:creationId xmlns:p14="http://schemas.microsoft.com/office/powerpoint/2010/main" val="3719112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AEDDBCB0-456F-8BD5-C764-D9D7C45EBF47}"/>
              </a:ext>
            </a:extLst>
          </p:cNvPr>
          <p:cNvSpPr/>
          <p:nvPr userDrawn="1"/>
        </p:nvSpPr>
        <p:spPr>
          <a:xfrm>
            <a:off x="784409" y="5356187"/>
            <a:ext cx="1171935" cy="11719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solidFill>
                <a:schemeClr val="bg1"/>
              </a:solidFill>
            </a:endParaRPr>
          </a:p>
        </p:txBody>
      </p:sp>
      <p:pic>
        <p:nvPicPr>
          <p:cNvPr id="3" name="Imagen 2" descr="Imagen que contiene Forma&#10;&#10;Descripción generada automáticamente">
            <a:extLst>
              <a:ext uri="{FF2B5EF4-FFF2-40B4-BE49-F238E27FC236}">
                <a16:creationId xmlns:a16="http://schemas.microsoft.com/office/drawing/2014/main" id="{B438032B-B4C7-9CB3-7E57-8DEDE769CB38}"/>
              </a:ext>
            </a:extLst>
          </p:cNvPr>
          <p:cNvPicPr>
            <a:picLocks noChangeAspect="1"/>
          </p:cNvPicPr>
          <p:nvPr userDrawn="1"/>
        </p:nvPicPr>
        <p:blipFill>
          <a:blip r:embed="rId2"/>
          <a:stretch>
            <a:fillRect/>
          </a:stretch>
        </p:blipFill>
        <p:spPr>
          <a:xfrm>
            <a:off x="1824" y="-14274"/>
            <a:ext cx="12166730" cy="6872274"/>
          </a:xfrm>
          <a:prstGeom prst="rect">
            <a:avLst/>
          </a:prstGeom>
        </p:spPr>
      </p:pic>
      <p:pic>
        <p:nvPicPr>
          <p:cNvPr id="4" name="Imagen 3">
            <a:extLst>
              <a:ext uri="{FF2B5EF4-FFF2-40B4-BE49-F238E27FC236}">
                <a16:creationId xmlns:a16="http://schemas.microsoft.com/office/drawing/2014/main" id="{C120FFA2-064A-6126-730A-CED932801BF6}"/>
              </a:ext>
            </a:extLst>
          </p:cNvPr>
          <p:cNvPicPr>
            <a:picLocks noChangeAspect="1"/>
          </p:cNvPicPr>
          <p:nvPr userDrawn="1"/>
        </p:nvPicPr>
        <p:blipFill>
          <a:blip r:embed="rId3"/>
          <a:stretch>
            <a:fillRect/>
          </a:stretch>
        </p:blipFill>
        <p:spPr>
          <a:xfrm>
            <a:off x="838899" y="5850768"/>
            <a:ext cx="1473077" cy="760297"/>
          </a:xfrm>
          <a:prstGeom prst="rect">
            <a:avLst/>
          </a:prstGeom>
        </p:spPr>
      </p:pic>
      <p:sp>
        <p:nvSpPr>
          <p:cNvPr id="5" name="Rectángulo 4">
            <a:extLst>
              <a:ext uri="{FF2B5EF4-FFF2-40B4-BE49-F238E27FC236}">
                <a16:creationId xmlns:a16="http://schemas.microsoft.com/office/drawing/2014/main" id="{FAB3E494-F25C-8AD5-FBE2-F21775E357B7}"/>
              </a:ext>
            </a:extLst>
          </p:cNvPr>
          <p:cNvSpPr/>
          <p:nvPr userDrawn="1"/>
        </p:nvSpPr>
        <p:spPr>
          <a:xfrm>
            <a:off x="10641205" y="5814284"/>
            <a:ext cx="856822" cy="83326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7" name="Oval 8">
            <a:extLst>
              <a:ext uri="{FF2B5EF4-FFF2-40B4-BE49-F238E27FC236}">
                <a16:creationId xmlns:a16="http://schemas.microsoft.com/office/drawing/2014/main" id="{32C3DE31-8108-DD83-AAC3-5AE7B9259E4A}"/>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8" name="TextBox 9">
            <a:extLst>
              <a:ext uri="{FF2B5EF4-FFF2-40B4-BE49-F238E27FC236}">
                <a16:creationId xmlns:a16="http://schemas.microsoft.com/office/drawing/2014/main" id="{FB96BBB3-5FAE-A423-FCAB-ACFB1FEECD30}"/>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dirty="0">
              <a:solidFill>
                <a:schemeClr val="bg1"/>
              </a:solidFill>
              <a:latin typeface="Helvetica" pitchFamily="2" charset="0"/>
            </a:endParaRPr>
          </a:p>
        </p:txBody>
      </p:sp>
    </p:spTree>
    <p:extLst>
      <p:ext uri="{BB962C8B-B14F-4D97-AF65-F5344CB8AC3E}">
        <p14:creationId xmlns:p14="http://schemas.microsoft.com/office/powerpoint/2010/main" val="3317385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AEDDBCB0-456F-8BD5-C764-D9D7C45EBF47}"/>
              </a:ext>
            </a:extLst>
          </p:cNvPr>
          <p:cNvSpPr/>
          <p:nvPr userDrawn="1"/>
        </p:nvSpPr>
        <p:spPr>
          <a:xfrm>
            <a:off x="784409" y="5356187"/>
            <a:ext cx="1171935" cy="11719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solidFill>
                <a:schemeClr val="bg1"/>
              </a:solidFill>
            </a:endParaRPr>
          </a:p>
        </p:txBody>
      </p:sp>
      <p:pic>
        <p:nvPicPr>
          <p:cNvPr id="2" name="Imagen 1">
            <a:extLst>
              <a:ext uri="{FF2B5EF4-FFF2-40B4-BE49-F238E27FC236}">
                <a16:creationId xmlns:a16="http://schemas.microsoft.com/office/drawing/2014/main" id="{D65B0D3D-9B36-4708-FADB-7A0CF6D209FB}"/>
              </a:ext>
            </a:extLst>
          </p:cNvPr>
          <p:cNvPicPr>
            <a:picLocks noChangeAspect="1"/>
          </p:cNvPicPr>
          <p:nvPr userDrawn="1"/>
        </p:nvPicPr>
        <p:blipFill>
          <a:blip r:embed="rId2"/>
          <a:stretch>
            <a:fillRect/>
          </a:stretch>
        </p:blipFill>
        <p:spPr>
          <a:xfrm>
            <a:off x="10546092" y="303960"/>
            <a:ext cx="1377950" cy="711200"/>
          </a:xfrm>
          <a:prstGeom prst="rect">
            <a:avLst/>
          </a:prstGeom>
        </p:spPr>
      </p:pic>
    </p:spTree>
    <p:extLst>
      <p:ext uri="{BB962C8B-B14F-4D97-AF65-F5344CB8AC3E}">
        <p14:creationId xmlns:p14="http://schemas.microsoft.com/office/powerpoint/2010/main" val="3021528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25100A4-7F57-78F8-0E0A-261A60076B11}"/>
              </a:ext>
            </a:extLst>
          </p:cNvPr>
          <p:cNvSpPr>
            <a:spLocks noGrp="1"/>
          </p:cNvSpPr>
          <p:nvPr>
            <p:ph type="ctrTitle"/>
          </p:nvPr>
        </p:nvSpPr>
        <p:spPr>
          <a:xfrm>
            <a:off x="784409" y="848167"/>
            <a:ext cx="10694148" cy="2109735"/>
          </a:xfrm>
          <a:prstGeom prst="rect">
            <a:avLst/>
          </a:prstGeom>
        </p:spPr>
        <p:txBody>
          <a:bodyPr anchor="t"/>
          <a:lstStyle>
            <a:lvl1pPr algn="ctr">
              <a:defRPr sz="4000" b="1" i="0">
                <a:solidFill>
                  <a:srgbClr val="2E6C9E"/>
                </a:solidFill>
                <a:latin typeface="Helvetica" pitchFamily="2" charset="0"/>
              </a:defRPr>
            </a:lvl1pPr>
          </a:lstStyle>
          <a:p>
            <a:r>
              <a:rPr lang="en-US" dirty="0"/>
              <a:t>Click to edit Master title style</a:t>
            </a:r>
          </a:p>
        </p:txBody>
      </p:sp>
      <p:sp>
        <p:nvSpPr>
          <p:cNvPr id="13" name="Subtitle 2">
            <a:extLst>
              <a:ext uri="{FF2B5EF4-FFF2-40B4-BE49-F238E27FC236}">
                <a16:creationId xmlns:a16="http://schemas.microsoft.com/office/drawing/2014/main" id="{21778A2A-DA5A-E33B-DE89-9059E97483D0}"/>
              </a:ext>
            </a:extLst>
          </p:cNvPr>
          <p:cNvSpPr>
            <a:spLocks noGrp="1"/>
          </p:cNvSpPr>
          <p:nvPr>
            <p:ph type="subTitle" idx="1"/>
          </p:nvPr>
        </p:nvSpPr>
        <p:spPr>
          <a:xfrm>
            <a:off x="784409" y="2867264"/>
            <a:ext cx="10694148" cy="1067561"/>
          </a:xfrm>
          <a:prstGeom prst="rect">
            <a:avLst/>
          </a:prstGeom>
        </p:spPr>
        <p:txBody>
          <a:bodyPr/>
          <a:lstStyle>
            <a:lvl1pPr marL="0" indent="0" algn="ctr">
              <a:buNone/>
              <a:defRPr sz="2100" b="0" i="0">
                <a:solidFill>
                  <a:srgbClr val="989898"/>
                </a:solidFill>
                <a:latin typeface="Helvetica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6">
            <a:extLst>
              <a:ext uri="{FF2B5EF4-FFF2-40B4-BE49-F238E27FC236}">
                <a16:creationId xmlns:a16="http://schemas.microsoft.com/office/drawing/2014/main" id="{38355E59-75FB-13CD-6297-18C3DC322AE3}"/>
              </a:ext>
            </a:extLst>
          </p:cNvPr>
          <p:cNvSpPr>
            <a:spLocks noGrp="1"/>
          </p:cNvSpPr>
          <p:nvPr>
            <p:ph type="body" sz="quarter" idx="10"/>
          </p:nvPr>
        </p:nvSpPr>
        <p:spPr>
          <a:xfrm>
            <a:off x="9496452" y="5888192"/>
            <a:ext cx="1911139" cy="490537"/>
          </a:xfrm>
          <a:prstGeom prst="rect">
            <a:avLst/>
          </a:prstGeom>
        </p:spPr>
        <p:txBody>
          <a:bodyPr anchor="b">
            <a:noAutofit/>
          </a:bodyPr>
          <a:lstStyle>
            <a:lvl1pPr marL="0" indent="0" algn="r">
              <a:buNone/>
              <a:defRPr sz="1000" b="1" i="0">
                <a:solidFill>
                  <a:srgbClr val="153C58"/>
                </a:solidFill>
                <a:latin typeface="Helvetica" pitchFamily="2" charset="0"/>
                <a:ea typeface="Helvetica" pitchFamily="2" charset="0"/>
                <a:cs typeface="Calibri" panose="020F0502020204030204" pitchFamily="34" charset="0"/>
              </a:defRPr>
            </a:lvl1pPr>
            <a:lvl2pPr>
              <a:defRPr sz="1000" b="1" i="0">
                <a:solidFill>
                  <a:srgbClr val="E85852"/>
                </a:solidFill>
                <a:latin typeface="Merriweather" pitchFamily="2" charset="77"/>
                <a:ea typeface="Euclid CEPI Medium" panose="020B0504000000000000" pitchFamily="34" charset="77"/>
              </a:defRPr>
            </a:lvl2pPr>
            <a:lvl3pPr>
              <a:defRPr sz="1000" b="1" i="0">
                <a:solidFill>
                  <a:srgbClr val="E85852"/>
                </a:solidFill>
                <a:latin typeface="Merriweather" pitchFamily="2" charset="77"/>
                <a:ea typeface="Euclid CEPI Medium" panose="020B0504000000000000" pitchFamily="34" charset="77"/>
              </a:defRPr>
            </a:lvl3pPr>
            <a:lvl4pPr>
              <a:defRPr sz="1000" b="1" i="0">
                <a:solidFill>
                  <a:srgbClr val="E85852"/>
                </a:solidFill>
                <a:latin typeface="Merriweather" pitchFamily="2" charset="77"/>
                <a:ea typeface="Euclid CEPI Medium" panose="020B0504000000000000" pitchFamily="34" charset="77"/>
              </a:defRPr>
            </a:lvl4pPr>
            <a:lvl5pPr>
              <a:defRPr sz="1000" b="1" i="0">
                <a:solidFill>
                  <a:srgbClr val="E85852"/>
                </a:solidFill>
                <a:latin typeface="Merriweather" pitchFamily="2" charset="77"/>
                <a:ea typeface="Euclid CEPI Medium" panose="020B0504000000000000" pitchFamily="34" charset="77"/>
              </a:defRPr>
            </a:lvl5pPr>
          </a:lstStyle>
          <a:p>
            <a:pPr lvl="0"/>
            <a:r>
              <a:rPr lang="en-US" dirty="0"/>
              <a:t>Edit Master text styles</a:t>
            </a:r>
          </a:p>
        </p:txBody>
      </p:sp>
      <p:pic>
        <p:nvPicPr>
          <p:cNvPr id="15" name="Imagen 15" descr="Interfaz de usuario gráfica, Texto, Aplicación&#10;&#10;Descripción generada automáticamente">
            <a:extLst>
              <a:ext uri="{FF2B5EF4-FFF2-40B4-BE49-F238E27FC236}">
                <a16:creationId xmlns:a16="http://schemas.microsoft.com/office/drawing/2014/main" id="{604D63CC-EB80-8619-C806-2032FD16F10A}"/>
              </a:ext>
            </a:extLst>
          </p:cNvPr>
          <p:cNvPicPr>
            <a:picLocks noChangeAspect="1"/>
          </p:cNvPicPr>
          <p:nvPr userDrawn="1"/>
        </p:nvPicPr>
        <p:blipFill>
          <a:blip r:embed="rId2"/>
          <a:stretch>
            <a:fillRect/>
          </a:stretch>
        </p:blipFill>
        <p:spPr>
          <a:xfrm>
            <a:off x="2238020" y="5356187"/>
            <a:ext cx="4013200" cy="1346200"/>
          </a:xfrm>
          <a:prstGeom prst="rect">
            <a:avLst/>
          </a:prstGeom>
        </p:spPr>
      </p:pic>
      <p:sp>
        <p:nvSpPr>
          <p:cNvPr id="16" name="Oval 15">
            <a:extLst>
              <a:ext uri="{FF2B5EF4-FFF2-40B4-BE49-F238E27FC236}">
                <a16:creationId xmlns:a16="http://schemas.microsoft.com/office/drawing/2014/main" id="{AEDDBCB0-456F-8BD5-C764-D9D7C45EBF47}"/>
              </a:ext>
            </a:extLst>
          </p:cNvPr>
          <p:cNvSpPr/>
          <p:nvPr userDrawn="1"/>
        </p:nvSpPr>
        <p:spPr>
          <a:xfrm>
            <a:off x="784409" y="5356187"/>
            <a:ext cx="1171935" cy="11719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solidFill>
                <a:schemeClr val="bg1"/>
              </a:solidFill>
            </a:endParaRPr>
          </a:p>
        </p:txBody>
      </p:sp>
      <p:pic>
        <p:nvPicPr>
          <p:cNvPr id="18" name="Picture 17" descr="A blue text with a green circle in the middle&#10;&#10;Description automatically generated">
            <a:extLst>
              <a:ext uri="{FF2B5EF4-FFF2-40B4-BE49-F238E27FC236}">
                <a16:creationId xmlns:a16="http://schemas.microsoft.com/office/drawing/2014/main" id="{F1EBBD07-ABD3-8EF2-5C3E-3513099E0AF9}"/>
              </a:ext>
            </a:extLst>
          </p:cNvPr>
          <p:cNvPicPr>
            <a:picLocks noChangeAspect="1"/>
          </p:cNvPicPr>
          <p:nvPr userDrawn="1"/>
        </p:nvPicPr>
        <p:blipFill>
          <a:blip r:embed="rId3"/>
          <a:stretch>
            <a:fillRect/>
          </a:stretch>
        </p:blipFill>
        <p:spPr>
          <a:xfrm>
            <a:off x="380333" y="5597628"/>
            <a:ext cx="1950284" cy="676928"/>
          </a:xfrm>
          <a:prstGeom prst="rect">
            <a:avLst/>
          </a:prstGeom>
        </p:spPr>
      </p:pic>
    </p:spTree>
    <p:extLst>
      <p:ext uri="{BB962C8B-B14F-4D97-AF65-F5344CB8AC3E}">
        <p14:creationId xmlns:p14="http://schemas.microsoft.com/office/powerpoint/2010/main" val="3205000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6F9D521-F7C7-AED9-0737-86021AA292C4}"/>
              </a:ext>
            </a:extLst>
          </p:cNvPr>
          <p:cNvSpPr>
            <a:spLocks noGrp="1"/>
          </p:cNvSpPr>
          <p:nvPr>
            <p:ph type="ctrTitle"/>
          </p:nvPr>
        </p:nvSpPr>
        <p:spPr>
          <a:xfrm>
            <a:off x="163781" y="241330"/>
            <a:ext cx="10324277" cy="1907447"/>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8" name="Subtitle 2">
            <a:extLst>
              <a:ext uri="{FF2B5EF4-FFF2-40B4-BE49-F238E27FC236}">
                <a16:creationId xmlns:a16="http://schemas.microsoft.com/office/drawing/2014/main" id="{BD798BB7-E887-9520-BCFC-B977122CA020}"/>
              </a:ext>
            </a:extLst>
          </p:cNvPr>
          <p:cNvSpPr>
            <a:spLocks noGrp="1"/>
          </p:cNvSpPr>
          <p:nvPr>
            <p:ph type="subTitle" idx="1"/>
          </p:nvPr>
        </p:nvSpPr>
        <p:spPr>
          <a:xfrm>
            <a:off x="163781" y="2160500"/>
            <a:ext cx="8187267" cy="965200"/>
          </a:xfrm>
          <a:prstGeom prst="rect">
            <a:avLst/>
          </a:prstGeom>
        </p:spPr>
        <p:txBody>
          <a:bodyPr/>
          <a:lstStyle>
            <a:lvl1pPr marL="0" indent="0" algn="l">
              <a:buNone/>
              <a:defRPr sz="2100" b="0" i="0">
                <a:solidFill>
                  <a:srgbClr val="989898"/>
                </a:solidFill>
                <a:latin typeface="Helvetica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Oval 8">
            <a:extLst>
              <a:ext uri="{FF2B5EF4-FFF2-40B4-BE49-F238E27FC236}">
                <a16:creationId xmlns:a16="http://schemas.microsoft.com/office/drawing/2014/main" id="{F785649D-307E-AFA7-FA8C-48BCB5AF9BE3}"/>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0" name="TextBox 9">
            <a:extLst>
              <a:ext uri="{FF2B5EF4-FFF2-40B4-BE49-F238E27FC236}">
                <a16:creationId xmlns:a16="http://schemas.microsoft.com/office/drawing/2014/main" id="{1EE27B6F-6A73-AED2-EB1E-83D9C6581A2D}"/>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tx1"/>
                </a:solidFill>
                <a:latin typeface="Helvetica" pitchFamily="2" charset="0"/>
              </a:rPr>
              <a:t>‹#›</a:t>
            </a:fld>
            <a:endParaRPr lang="en-US" sz="900" b="0" i="0" dirty="0">
              <a:solidFill>
                <a:schemeClr val="tx1"/>
              </a:solidFill>
              <a:latin typeface="Helvetica" pitchFamily="2" charset="0"/>
            </a:endParaRPr>
          </a:p>
        </p:txBody>
      </p:sp>
      <p:pic>
        <p:nvPicPr>
          <p:cNvPr id="11" name="Picture 10" descr="A blue text with a green circle in the middle&#10;&#10;Description automatically generated">
            <a:extLst>
              <a:ext uri="{FF2B5EF4-FFF2-40B4-BE49-F238E27FC236}">
                <a16:creationId xmlns:a16="http://schemas.microsoft.com/office/drawing/2014/main" id="{7683E7D7-2528-2434-4E52-39DF11564966}"/>
              </a:ext>
            </a:extLst>
          </p:cNvPr>
          <p:cNvPicPr>
            <a:picLocks noChangeAspect="1"/>
          </p:cNvPicPr>
          <p:nvPr userDrawn="1"/>
        </p:nvPicPr>
        <p:blipFill>
          <a:blip r:embed="rId2"/>
          <a:stretch>
            <a:fillRect/>
          </a:stretch>
        </p:blipFill>
        <p:spPr>
          <a:xfrm>
            <a:off x="-223538" y="6086628"/>
            <a:ext cx="1794236" cy="622765"/>
          </a:xfrm>
          <a:prstGeom prst="rect">
            <a:avLst/>
          </a:prstGeom>
        </p:spPr>
      </p:pic>
    </p:spTree>
    <p:extLst>
      <p:ext uri="{BB962C8B-B14F-4D97-AF65-F5344CB8AC3E}">
        <p14:creationId xmlns:p14="http://schemas.microsoft.com/office/powerpoint/2010/main" val="2062880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AB5DF4A4-29DE-4D35-E983-3B2DF4602903}"/>
              </a:ext>
            </a:extLst>
          </p:cNvPr>
          <p:cNvSpPr>
            <a:spLocks noGrp="1"/>
          </p:cNvSpPr>
          <p:nvPr>
            <p:ph idx="1"/>
          </p:nvPr>
        </p:nvSpPr>
        <p:spPr>
          <a:xfrm>
            <a:off x="163781" y="1195405"/>
            <a:ext cx="5158802"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FBF325B4-BA45-533F-FDEB-A294B9A31A72}"/>
              </a:ext>
            </a:extLst>
          </p:cNvPr>
          <p:cNvSpPr>
            <a:spLocks noGrp="1"/>
          </p:cNvSpPr>
          <p:nvPr>
            <p:ph idx="10"/>
          </p:nvPr>
        </p:nvSpPr>
        <p:spPr>
          <a:xfrm>
            <a:off x="5442331" y="1195405"/>
            <a:ext cx="5911469"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a:extLst>
              <a:ext uri="{FF2B5EF4-FFF2-40B4-BE49-F238E27FC236}">
                <a16:creationId xmlns:a16="http://schemas.microsoft.com/office/drawing/2014/main" id="{AFF9B945-B8FB-2C94-BE19-A591A041F90C}"/>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0" name="TextBox 9">
            <a:extLst>
              <a:ext uri="{FF2B5EF4-FFF2-40B4-BE49-F238E27FC236}">
                <a16:creationId xmlns:a16="http://schemas.microsoft.com/office/drawing/2014/main" id="{5D06FB7E-CB73-ECBE-6E5F-AE2070224A4A}"/>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dirty="0">
              <a:solidFill>
                <a:schemeClr val="bg1"/>
              </a:solidFill>
              <a:latin typeface="Helvetica" pitchFamily="2" charset="0"/>
            </a:endParaRPr>
          </a:p>
        </p:txBody>
      </p:sp>
      <p:sp>
        <p:nvSpPr>
          <p:cNvPr id="11" name="CuadroTexto 12">
            <a:extLst>
              <a:ext uri="{FF2B5EF4-FFF2-40B4-BE49-F238E27FC236}">
                <a16:creationId xmlns:a16="http://schemas.microsoft.com/office/drawing/2014/main" id="{245A3C6D-FB94-2DB5-6A9D-FDCC8C6DCBA5}"/>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sp>
        <p:nvSpPr>
          <p:cNvPr id="12" name="Title 1">
            <a:extLst>
              <a:ext uri="{FF2B5EF4-FFF2-40B4-BE49-F238E27FC236}">
                <a16:creationId xmlns:a16="http://schemas.microsoft.com/office/drawing/2014/main" id="{61E9B254-DB2E-DC61-3A88-D46E9F604D85}"/>
              </a:ext>
            </a:extLst>
          </p:cNvPr>
          <p:cNvSpPr>
            <a:spLocks noGrp="1"/>
          </p:cNvSpPr>
          <p:nvPr>
            <p:ph type="ctrTitle"/>
          </p:nvPr>
        </p:nvSpPr>
        <p:spPr>
          <a:xfrm>
            <a:off x="163781" y="241330"/>
            <a:ext cx="11190017" cy="812869"/>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pic>
        <p:nvPicPr>
          <p:cNvPr id="13" name="Picture 12" descr="A blue text with a green circle in the middle&#10;&#10;Description automatically generated">
            <a:extLst>
              <a:ext uri="{FF2B5EF4-FFF2-40B4-BE49-F238E27FC236}">
                <a16:creationId xmlns:a16="http://schemas.microsoft.com/office/drawing/2014/main" id="{F140A7A9-709F-1956-0A23-EAC45846DFDC}"/>
              </a:ext>
            </a:extLst>
          </p:cNvPr>
          <p:cNvPicPr>
            <a:picLocks noChangeAspect="1"/>
          </p:cNvPicPr>
          <p:nvPr userDrawn="1"/>
        </p:nvPicPr>
        <p:blipFill>
          <a:blip r:embed="rId2"/>
          <a:stretch>
            <a:fillRect/>
          </a:stretch>
        </p:blipFill>
        <p:spPr>
          <a:xfrm>
            <a:off x="-223538" y="6086628"/>
            <a:ext cx="1794236" cy="622765"/>
          </a:xfrm>
          <a:prstGeom prst="rect">
            <a:avLst/>
          </a:prstGeom>
        </p:spPr>
      </p:pic>
    </p:spTree>
    <p:extLst>
      <p:ext uri="{BB962C8B-B14F-4D97-AF65-F5344CB8AC3E}">
        <p14:creationId xmlns:p14="http://schemas.microsoft.com/office/powerpoint/2010/main" val="3515268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652C8046-70B3-C34E-5094-2345EC33D741}"/>
              </a:ext>
            </a:extLst>
          </p:cNvPr>
          <p:cNvSpPr>
            <a:spLocks noGrp="1"/>
          </p:cNvSpPr>
          <p:nvPr>
            <p:ph idx="1"/>
          </p:nvPr>
        </p:nvSpPr>
        <p:spPr>
          <a:xfrm>
            <a:off x="163781" y="1211855"/>
            <a:ext cx="3163877" cy="470962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93493126-84D8-B92E-C336-8F695F5037D9}"/>
              </a:ext>
            </a:extLst>
          </p:cNvPr>
          <p:cNvSpPr>
            <a:spLocks noGrp="1"/>
          </p:cNvSpPr>
          <p:nvPr>
            <p:ph idx="10"/>
          </p:nvPr>
        </p:nvSpPr>
        <p:spPr>
          <a:xfrm>
            <a:off x="3743981" y="1211855"/>
            <a:ext cx="3163877" cy="470962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AFD73BCF-70EA-AE3C-0144-8B21CE6D1D63}"/>
              </a:ext>
            </a:extLst>
          </p:cNvPr>
          <p:cNvSpPr>
            <a:spLocks noGrp="1"/>
          </p:cNvSpPr>
          <p:nvPr>
            <p:ph idx="11"/>
          </p:nvPr>
        </p:nvSpPr>
        <p:spPr>
          <a:xfrm>
            <a:off x="7324181" y="1211855"/>
            <a:ext cx="3163877" cy="470962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Oval 10">
            <a:extLst>
              <a:ext uri="{FF2B5EF4-FFF2-40B4-BE49-F238E27FC236}">
                <a16:creationId xmlns:a16="http://schemas.microsoft.com/office/drawing/2014/main" id="{F0AB7F21-79E3-1551-1839-B4929BBE753D}"/>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2" name="TextBox 11">
            <a:extLst>
              <a:ext uri="{FF2B5EF4-FFF2-40B4-BE49-F238E27FC236}">
                <a16:creationId xmlns:a16="http://schemas.microsoft.com/office/drawing/2014/main" id="{33FA8909-AA63-B05D-3A97-F0C3524DFD6C}"/>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dirty="0">
              <a:solidFill>
                <a:schemeClr val="bg1"/>
              </a:solidFill>
              <a:latin typeface="Helvetica" pitchFamily="2" charset="0"/>
            </a:endParaRPr>
          </a:p>
        </p:txBody>
      </p:sp>
      <p:sp>
        <p:nvSpPr>
          <p:cNvPr id="13" name="CuadroTexto 12">
            <a:extLst>
              <a:ext uri="{FF2B5EF4-FFF2-40B4-BE49-F238E27FC236}">
                <a16:creationId xmlns:a16="http://schemas.microsoft.com/office/drawing/2014/main" id="{E628F481-6E64-8DAD-4F75-36E1CE754544}"/>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14" name="Picture 13" descr="A blue text with a green circle in the middle&#10;&#10;Description automatically generated">
            <a:extLst>
              <a:ext uri="{FF2B5EF4-FFF2-40B4-BE49-F238E27FC236}">
                <a16:creationId xmlns:a16="http://schemas.microsoft.com/office/drawing/2014/main" id="{D72EC9C6-129C-4016-6BDF-4D0B182C9D5E}"/>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15" name="Title 1">
            <a:extLst>
              <a:ext uri="{FF2B5EF4-FFF2-40B4-BE49-F238E27FC236}">
                <a16:creationId xmlns:a16="http://schemas.microsoft.com/office/drawing/2014/main" id="{A3F12A9F-9134-C7CE-9FA1-9AB83F9D5AFB}"/>
              </a:ext>
            </a:extLst>
          </p:cNvPr>
          <p:cNvSpPr>
            <a:spLocks noGrp="1"/>
          </p:cNvSpPr>
          <p:nvPr>
            <p:ph type="ctrTitle"/>
          </p:nvPr>
        </p:nvSpPr>
        <p:spPr>
          <a:xfrm>
            <a:off x="163781" y="241330"/>
            <a:ext cx="10324277" cy="812869"/>
          </a:xfrm>
          <a:prstGeom prst="rect">
            <a:avLst/>
          </a:prstGeom>
        </p:spPr>
        <p:txBody>
          <a:bodyPr anchor="t"/>
          <a:lstStyle>
            <a:lvl1pPr algn="l">
              <a:defRPr sz="3000" b="0">
                <a:solidFill>
                  <a:srgbClr val="003B5A"/>
                </a:solidFill>
                <a:latin typeface="Helvetica" pitchFamily="2" charset="0"/>
              </a:defRPr>
            </a:lvl1pPr>
          </a:lstStyle>
          <a:p>
            <a:r>
              <a:rPr lang="en-US" dirty="0"/>
              <a:t>Click to edit Master title style</a:t>
            </a:r>
          </a:p>
        </p:txBody>
      </p:sp>
    </p:spTree>
    <p:extLst>
      <p:ext uri="{BB962C8B-B14F-4D97-AF65-F5344CB8AC3E}">
        <p14:creationId xmlns:p14="http://schemas.microsoft.com/office/powerpoint/2010/main" val="3639726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D7F5DC2E-45CC-979B-1E3C-C7E2081578A3}"/>
              </a:ext>
            </a:extLst>
          </p:cNvPr>
          <p:cNvSpPr>
            <a:spLocks noGrp="1"/>
          </p:cNvSpPr>
          <p:nvPr>
            <p:ph idx="1"/>
          </p:nvPr>
        </p:nvSpPr>
        <p:spPr>
          <a:xfrm>
            <a:off x="163781" y="1237451"/>
            <a:ext cx="5833219" cy="4639957"/>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8">
            <a:extLst>
              <a:ext uri="{FF2B5EF4-FFF2-40B4-BE49-F238E27FC236}">
                <a16:creationId xmlns:a16="http://schemas.microsoft.com/office/drawing/2014/main" id="{E495A50B-D6EC-E138-7AC9-915F7194C0F1}"/>
              </a:ext>
            </a:extLst>
          </p:cNvPr>
          <p:cNvSpPr txBox="1"/>
          <p:nvPr userDrawn="1"/>
        </p:nvSpPr>
        <p:spPr>
          <a:xfrm>
            <a:off x="10812780" y="6199960"/>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a:solidFill>
                <a:schemeClr val="bg1"/>
              </a:solidFill>
              <a:latin typeface="Helvetica" pitchFamily="2" charset="0"/>
            </a:endParaRPr>
          </a:p>
        </p:txBody>
      </p:sp>
      <p:sp>
        <p:nvSpPr>
          <p:cNvPr id="12" name="Oval 11">
            <a:extLst>
              <a:ext uri="{FF2B5EF4-FFF2-40B4-BE49-F238E27FC236}">
                <a16:creationId xmlns:a16="http://schemas.microsoft.com/office/drawing/2014/main" id="{B41B5B61-50E1-5BE7-AD40-DD406B3141A1}"/>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3" name="TextBox 12">
            <a:extLst>
              <a:ext uri="{FF2B5EF4-FFF2-40B4-BE49-F238E27FC236}">
                <a16:creationId xmlns:a16="http://schemas.microsoft.com/office/drawing/2014/main" id="{0CAD7D53-C3DE-C102-4824-B49E990BB7DE}"/>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dirty="0">
              <a:solidFill>
                <a:schemeClr val="bg1"/>
              </a:solidFill>
              <a:latin typeface="Helvetica" pitchFamily="2" charset="0"/>
            </a:endParaRPr>
          </a:p>
        </p:txBody>
      </p:sp>
      <p:sp>
        <p:nvSpPr>
          <p:cNvPr id="14" name="CuadroTexto 12">
            <a:extLst>
              <a:ext uri="{FF2B5EF4-FFF2-40B4-BE49-F238E27FC236}">
                <a16:creationId xmlns:a16="http://schemas.microsoft.com/office/drawing/2014/main" id="{43F00DDE-671D-683F-7F28-350AEEE2498A}"/>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sp>
        <p:nvSpPr>
          <p:cNvPr id="15" name="Title 1">
            <a:extLst>
              <a:ext uri="{FF2B5EF4-FFF2-40B4-BE49-F238E27FC236}">
                <a16:creationId xmlns:a16="http://schemas.microsoft.com/office/drawing/2014/main" id="{39A02774-B9DF-A4D0-6C9D-C2E88B882104}"/>
              </a:ext>
            </a:extLst>
          </p:cNvPr>
          <p:cNvSpPr>
            <a:spLocks noGrp="1"/>
          </p:cNvSpPr>
          <p:nvPr>
            <p:ph type="ctrTitle"/>
          </p:nvPr>
        </p:nvSpPr>
        <p:spPr>
          <a:xfrm>
            <a:off x="163781" y="241330"/>
            <a:ext cx="10324277" cy="812869"/>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pic>
        <p:nvPicPr>
          <p:cNvPr id="16" name="Picture 15" descr="A blue text with a green circle in the middle&#10;&#10;Description automatically generated">
            <a:extLst>
              <a:ext uri="{FF2B5EF4-FFF2-40B4-BE49-F238E27FC236}">
                <a16:creationId xmlns:a16="http://schemas.microsoft.com/office/drawing/2014/main" id="{BB581C38-9922-D6C3-ED2B-67E92CA44804}"/>
              </a:ext>
            </a:extLst>
          </p:cNvPr>
          <p:cNvPicPr>
            <a:picLocks noChangeAspect="1"/>
          </p:cNvPicPr>
          <p:nvPr userDrawn="1"/>
        </p:nvPicPr>
        <p:blipFill>
          <a:blip r:embed="rId2"/>
          <a:stretch>
            <a:fillRect/>
          </a:stretch>
        </p:blipFill>
        <p:spPr>
          <a:xfrm>
            <a:off x="-223538" y="6086628"/>
            <a:ext cx="1794236" cy="622765"/>
          </a:xfrm>
          <a:prstGeom prst="rect">
            <a:avLst/>
          </a:prstGeom>
        </p:spPr>
      </p:pic>
    </p:spTree>
    <p:extLst>
      <p:ext uri="{BB962C8B-B14F-4D97-AF65-F5344CB8AC3E}">
        <p14:creationId xmlns:p14="http://schemas.microsoft.com/office/powerpoint/2010/main" val="2632792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0475E714-B688-456F-E15E-864E789367AD}"/>
              </a:ext>
            </a:extLst>
          </p:cNvPr>
          <p:cNvSpPr>
            <a:spLocks noGrp="1"/>
          </p:cNvSpPr>
          <p:nvPr>
            <p:ph sz="half" idx="2" hasCustomPrompt="1"/>
          </p:nvPr>
        </p:nvSpPr>
        <p:spPr>
          <a:xfrm>
            <a:off x="163781" y="1426024"/>
            <a:ext cx="5158800" cy="4041727"/>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7E38444A-A378-D953-90B7-4A136AE4D8D0}"/>
              </a:ext>
            </a:extLst>
          </p:cNvPr>
          <p:cNvSpPr>
            <a:spLocks noGrp="1"/>
          </p:cNvSpPr>
          <p:nvPr>
            <p:ph sz="quarter" idx="4"/>
          </p:nvPr>
        </p:nvSpPr>
        <p:spPr>
          <a:xfrm>
            <a:off x="5418827" y="1426024"/>
            <a:ext cx="5183188" cy="4041727"/>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8">
            <a:extLst>
              <a:ext uri="{FF2B5EF4-FFF2-40B4-BE49-F238E27FC236}">
                <a16:creationId xmlns:a16="http://schemas.microsoft.com/office/drawing/2014/main" id="{8DECFF83-420A-3641-C31B-3081F55BA992}"/>
              </a:ext>
            </a:extLst>
          </p:cNvPr>
          <p:cNvSpPr txBox="1"/>
          <p:nvPr userDrawn="1"/>
        </p:nvSpPr>
        <p:spPr>
          <a:xfrm>
            <a:off x="10812780" y="6199960"/>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a:solidFill>
                <a:schemeClr val="bg1"/>
              </a:solidFill>
              <a:latin typeface="Helvetica" pitchFamily="2" charset="0"/>
            </a:endParaRPr>
          </a:p>
        </p:txBody>
      </p:sp>
      <p:sp>
        <p:nvSpPr>
          <p:cNvPr id="9" name="Oval 8">
            <a:extLst>
              <a:ext uri="{FF2B5EF4-FFF2-40B4-BE49-F238E27FC236}">
                <a16:creationId xmlns:a16="http://schemas.microsoft.com/office/drawing/2014/main" id="{C928014C-8AD1-9B95-12C8-DCF3FF54FD7B}"/>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0" name="TextBox 9">
            <a:extLst>
              <a:ext uri="{FF2B5EF4-FFF2-40B4-BE49-F238E27FC236}">
                <a16:creationId xmlns:a16="http://schemas.microsoft.com/office/drawing/2014/main" id="{3F7A4523-CD04-644A-21FF-770A8560A7EE}"/>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dirty="0">
              <a:solidFill>
                <a:schemeClr val="bg1"/>
              </a:solidFill>
              <a:latin typeface="Helvetica" pitchFamily="2" charset="0"/>
            </a:endParaRPr>
          </a:p>
        </p:txBody>
      </p:sp>
      <p:sp>
        <p:nvSpPr>
          <p:cNvPr id="11" name="CuadroTexto 12">
            <a:extLst>
              <a:ext uri="{FF2B5EF4-FFF2-40B4-BE49-F238E27FC236}">
                <a16:creationId xmlns:a16="http://schemas.microsoft.com/office/drawing/2014/main" id="{36D6BA03-48E5-002B-89DD-150160745A6F}"/>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sp>
        <p:nvSpPr>
          <p:cNvPr id="12" name="Title 1">
            <a:extLst>
              <a:ext uri="{FF2B5EF4-FFF2-40B4-BE49-F238E27FC236}">
                <a16:creationId xmlns:a16="http://schemas.microsoft.com/office/drawing/2014/main" id="{828BC767-9056-4F49-2D37-87A0A5DF0CC3}"/>
              </a:ext>
            </a:extLst>
          </p:cNvPr>
          <p:cNvSpPr>
            <a:spLocks noGrp="1"/>
          </p:cNvSpPr>
          <p:nvPr>
            <p:ph type="ctrTitle"/>
          </p:nvPr>
        </p:nvSpPr>
        <p:spPr>
          <a:xfrm>
            <a:off x="163781" y="241330"/>
            <a:ext cx="10324277" cy="456857"/>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13" name="Text Placeholder 2">
            <a:extLst>
              <a:ext uri="{FF2B5EF4-FFF2-40B4-BE49-F238E27FC236}">
                <a16:creationId xmlns:a16="http://schemas.microsoft.com/office/drawing/2014/main" id="{BD44340C-3356-63B6-76AA-FD471B17A3A2}"/>
              </a:ext>
            </a:extLst>
          </p:cNvPr>
          <p:cNvSpPr>
            <a:spLocks noGrp="1"/>
          </p:cNvSpPr>
          <p:nvPr>
            <p:ph type="body" idx="10"/>
          </p:nvPr>
        </p:nvSpPr>
        <p:spPr>
          <a:xfrm>
            <a:off x="163781" y="881439"/>
            <a:ext cx="5157787" cy="435625"/>
          </a:xfrm>
          <a:prstGeom prst="rect">
            <a:avLst/>
          </a:prstGeom>
        </p:spPr>
        <p:txBody>
          <a:bodyPr anchor="t">
            <a:noAutofit/>
          </a:bodyPr>
          <a:lstStyle>
            <a:lvl1pPr marL="0" indent="0">
              <a:lnSpc>
                <a:spcPct val="100000"/>
              </a:lnSpc>
              <a:buNone/>
              <a:defRPr sz="2100" b="0" i="0">
                <a:solidFill>
                  <a:srgbClr val="989898"/>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4" name="Text Placeholder 2">
            <a:extLst>
              <a:ext uri="{FF2B5EF4-FFF2-40B4-BE49-F238E27FC236}">
                <a16:creationId xmlns:a16="http://schemas.microsoft.com/office/drawing/2014/main" id="{F380DD86-19AF-C0DB-C5DA-DB8A69D02CEA}"/>
              </a:ext>
            </a:extLst>
          </p:cNvPr>
          <p:cNvSpPr>
            <a:spLocks noGrp="1"/>
          </p:cNvSpPr>
          <p:nvPr>
            <p:ph type="body" idx="11"/>
          </p:nvPr>
        </p:nvSpPr>
        <p:spPr>
          <a:xfrm>
            <a:off x="5418827" y="881439"/>
            <a:ext cx="5157787" cy="435625"/>
          </a:xfrm>
          <a:prstGeom prst="rect">
            <a:avLst/>
          </a:prstGeom>
        </p:spPr>
        <p:txBody>
          <a:bodyPr anchor="t">
            <a:noAutofit/>
          </a:bodyPr>
          <a:lstStyle>
            <a:lvl1pPr marL="0" indent="0">
              <a:lnSpc>
                <a:spcPct val="100000"/>
              </a:lnSpc>
              <a:buNone/>
              <a:defRPr sz="2100" b="0" i="0">
                <a:solidFill>
                  <a:srgbClr val="989898"/>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15" name="Picture 14" descr="A blue text with a green circle in the middle&#10;&#10;Description automatically generated">
            <a:extLst>
              <a:ext uri="{FF2B5EF4-FFF2-40B4-BE49-F238E27FC236}">
                <a16:creationId xmlns:a16="http://schemas.microsoft.com/office/drawing/2014/main" id="{BF0FA65F-0205-5E35-6DBF-E34898853A88}"/>
              </a:ext>
            </a:extLst>
          </p:cNvPr>
          <p:cNvPicPr>
            <a:picLocks noChangeAspect="1"/>
          </p:cNvPicPr>
          <p:nvPr userDrawn="1"/>
        </p:nvPicPr>
        <p:blipFill>
          <a:blip r:embed="rId2"/>
          <a:stretch>
            <a:fillRect/>
          </a:stretch>
        </p:blipFill>
        <p:spPr>
          <a:xfrm>
            <a:off x="-223538" y="6086628"/>
            <a:ext cx="1794236" cy="622765"/>
          </a:xfrm>
          <a:prstGeom prst="rect">
            <a:avLst/>
          </a:prstGeom>
        </p:spPr>
      </p:pic>
    </p:spTree>
    <p:extLst>
      <p:ext uri="{BB962C8B-B14F-4D97-AF65-F5344CB8AC3E}">
        <p14:creationId xmlns:p14="http://schemas.microsoft.com/office/powerpoint/2010/main" val="4234209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44248CBA-7089-045E-9B37-10927A57E85B}"/>
              </a:ext>
            </a:extLst>
          </p:cNvPr>
          <p:cNvSpPr>
            <a:spLocks noGrp="1"/>
          </p:cNvSpPr>
          <p:nvPr>
            <p:ph sz="half" idx="2"/>
          </p:nvPr>
        </p:nvSpPr>
        <p:spPr>
          <a:xfrm>
            <a:off x="163781" y="1471511"/>
            <a:ext cx="3355200" cy="4502864"/>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3">
            <a:extLst>
              <a:ext uri="{FF2B5EF4-FFF2-40B4-BE49-F238E27FC236}">
                <a16:creationId xmlns:a16="http://schemas.microsoft.com/office/drawing/2014/main" id="{49464508-9C1F-19D1-3F2E-4C6CB5D3F385}"/>
              </a:ext>
            </a:extLst>
          </p:cNvPr>
          <p:cNvSpPr>
            <a:spLocks noGrp="1"/>
          </p:cNvSpPr>
          <p:nvPr>
            <p:ph sz="half" idx="11"/>
          </p:nvPr>
        </p:nvSpPr>
        <p:spPr>
          <a:xfrm>
            <a:off x="3742940" y="1471511"/>
            <a:ext cx="3355693" cy="4505050"/>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22BD5BF0-C076-79ED-9835-09825B6862C6}"/>
              </a:ext>
            </a:extLst>
          </p:cNvPr>
          <p:cNvSpPr>
            <a:spLocks noGrp="1"/>
          </p:cNvSpPr>
          <p:nvPr>
            <p:ph sz="half" idx="13"/>
          </p:nvPr>
        </p:nvSpPr>
        <p:spPr>
          <a:xfrm>
            <a:off x="7322099" y="1471511"/>
            <a:ext cx="3355693" cy="4505050"/>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8">
            <a:extLst>
              <a:ext uri="{FF2B5EF4-FFF2-40B4-BE49-F238E27FC236}">
                <a16:creationId xmlns:a16="http://schemas.microsoft.com/office/drawing/2014/main" id="{4A69955B-C8DF-2D34-2606-331D989103CB}"/>
              </a:ext>
            </a:extLst>
          </p:cNvPr>
          <p:cNvSpPr txBox="1"/>
          <p:nvPr userDrawn="1"/>
        </p:nvSpPr>
        <p:spPr>
          <a:xfrm>
            <a:off x="10812780" y="6199960"/>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a:solidFill>
                <a:schemeClr val="bg1"/>
              </a:solidFill>
              <a:latin typeface="Helvetica" pitchFamily="2" charset="0"/>
            </a:endParaRPr>
          </a:p>
        </p:txBody>
      </p:sp>
      <p:sp>
        <p:nvSpPr>
          <p:cNvPr id="9" name="Oval 8">
            <a:extLst>
              <a:ext uri="{FF2B5EF4-FFF2-40B4-BE49-F238E27FC236}">
                <a16:creationId xmlns:a16="http://schemas.microsoft.com/office/drawing/2014/main" id="{B2D4EFB0-3EF9-D4CA-346C-4DC582E45D74}"/>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0" name="TextBox 9">
            <a:extLst>
              <a:ext uri="{FF2B5EF4-FFF2-40B4-BE49-F238E27FC236}">
                <a16:creationId xmlns:a16="http://schemas.microsoft.com/office/drawing/2014/main" id="{C6A0E5AA-2728-2DBA-3D57-C17E0E1AABDA}"/>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dirty="0">
              <a:solidFill>
                <a:schemeClr val="bg1"/>
              </a:solidFill>
              <a:latin typeface="Helvetica" pitchFamily="2" charset="0"/>
            </a:endParaRPr>
          </a:p>
        </p:txBody>
      </p:sp>
      <p:sp>
        <p:nvSpPr>
          <p:cNvPr id="11" name="CuadroTexto 12">
            <a:extLst>
              <a:ext uri="{FF2B5EF4-FFF2-40B4-BE49-F238E27FC236}">
                <a16:creationId xmlns:a16="http://schemas.microsoft.com/office/drawing/2014/main" id="{12A0DA50-5AC0-28C1-4C7D-75C17FD226F0}"/>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12" name="Picture 11" descr="A blue text with a green circle in the middle&#10;&#10;Description automatically generated">
            <a:extLst>
              <a:ext uri="{FF2B5EF4-FFF2-40B4-BE49-F238E27FC236}">
                <a16:creationId xmlns:a16="http://schemas.microsoft.com/office/drawing/2014/main" id="{FFC86974-50EB-7471-87CA-B8AD45215D68}"/>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13" name="Title 1">
            <a:extLst>
              <a:ext uri="{FF2B5EF4-FFF2-40B4-BE49-F238E27FC236}">
                <a16:creationId xmlns:a16="http://schemas.microsoft.com/office/drawing/2014/main" id="{8901042A-EA55-836D-27A5-57ECCEBA52B8}"/>
              </a:ext>
            </a:extLst>
          </p:cNvPr>
          <p:cNvSpPr>
            <a:spLocks noGrp="1"/>
          </p:cNvSpPr>
          <p:nvPr>
            <p:ph type="ctrTitle"/>
          </p:nvPr>
        </p:nvSpPr>
        <p:spPr>
          <a:xfrm>
            <a:off x="163781" y="241331"/>
            <a:ext cx="10324277" cy="485662"/>
          </a:xfrm>
          <a:prstGeom prst="rect">
            <a:avLst/>
          </a:prstGeom>
        </p:spPr>
        <p:txBody>
          <a:bodyPr anchor="t"/>
          <a:lstStyle>
            <a:lvl1pPr algn="l">
              <a:defRPr sz="4000" b="0">
                <a:solidFill>
                  <a:srgbClr val="2E6C9E"/>
                </a:solidFill>
                <a:latin typeface="Helvetica" pitchFamily="2" charset="0"/>
              </a:defRPr>
            </a:lvl1pPr>
          </a:lstStyle>
          <a:p>
            <a:r>
              <a:rPr lang="en-US" dirty="0"/>
              <a:t>Click to edit Master title style</a:t>
            </a:r>
          </a:p>
        </p:txBody>
      </p:sp>
      <p:sp>
        <p:nvSpPr>
          <p:cNvPr id="14" name="Text Placeholder 2">
            <a:extLst>
              <a:ext uri="{FF2B5EF4-FFF2-40B4-BE49-F238E27FC236}">
                <a16:creationId xmlns:a16="http://schemas.microsoft.com/office/drawing/2014/main" id="{940DFC8C-EE07-5D64-FD1C-2D00F7067E61}"/>
              </a:ext>
            </a:extLst>
          </p:cNvPr>
          <p:cNvSpPr>
            <a:spLocks noGrp="1"/>
          </p:cNvSpPr>
          <p:nvPr>
            <p:ph type="body" idx="14"/>
          </p:nvPr>
        </p:nvSpPr>
        <p:spPr>
          <a:xfrm>
            <a:off x="163780" y="881439"/>
            <a:ext cx="3355199" cy="435625"/>
          </a:xfrm>
          <a:prstGeom prst="rect">
            <a:avLst/>
          </a:prstGeom>
        </p:spPr>
        <p:txBody>
          <a:bodyPr anchor="t">
            <a:noAutofit/>
          </a:bodyPr>
          <a:lstStyle>
            <a:lvl1pPr marL="0" indent="0">
              <a:lnSpc>
                <a:spcPct val="100000"/>
              </a:lnSpc>
              <a:buNone/>
              <a:defRPr sz="2100" b="0" i="0">
                <a:solidFill>
                  <a:srgbClr val="989898"/>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5" name="Text Placeholder 2">
            <a:extLst>
              <a:ext uri="{FF2B5EF4-FFF2-40B4-BE49-F238E27FC236}">
                <a16:creationId xmlns:a16="http://schemas.microsoft.com/office/drawing/2014/main" id="{4B155F5A-0A6B-5E0F-EE6B-24895E300F72}"/>
              </a:ext>
            </a:extLst>
          </p:cNvPr>
          <p:cNvSpPr>
            <a:spLocks noGrp="1"/>
          </p:cNvSpPr>
          <p:nvPr>
            <p:ph type="body" idx="15"/>
          </p:nvPr>
        </p:nvSpPr>
        <p:spPr>
          <a:xfrm>
            <a:off x="3749770" y="881439"/>
            <a:ext cx="3355693" cy="435625"/>
          </a:xfrm>
          <a:prstGeom prst="rect">
            <a:avLst/>
          </a:prstGeom>
        </p:spPr>
        <p:txBody>
          <a:bodyPr anchor="t">
            <a:noAutofit/>
          </a:bodyPr>
          <a:lstStyle>
            <a:lvl1pPr marL="0" indent="0">
              <a:lnSpc>
                <a:spcPct val="100000"/>
              </a:lnSpc>
              <a:buNone/>
              <a:defRPr sz="2100" b="0" i="0">
                <a:solidFill>
                  <a:srgbClr val="989898"/>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6" name="Text Placeholder 2">
            <a:extLst>
              <a:ext uri="{FF2B5EF4-FFF2-40B4-BE49-F238E27FC236}">
                <a16:creationId xmlns:a16="http://schemas.microsoft.com/office/drawing/2014/main" id="{59924D28-433C-FA0A-D10B-A84612646F61}"/>
              </a:ext>
            </a:extLst>
          </p:cNvPr>
          <p:cNvSpPr>
            <a:spLocks noGrp="1"/>
          </p:cNvSpPr>
          <p:nvPr>
            <p:ph type="body" idx="16"/>
          </p:nvPr>
        </p:nvSpPr>
        <p:spPr>
          <a:xfrm>
            <a:off x="7335762" y="881439"/>
            <a:ext cx="3342030" cy="435625"/>
          </a:xfrm>
          <a:prstGeom prst="rect">
            <a:avLst/>
          </a:prstGeom>
        </p:spPr>
        <p:txBody>
          <a:bodyPr anchor="t">
            <a:noAutofit/>
          </a:bodyPr>
          <a:lstStyle>
            <a:lvl1pPr marL="0" indent="0">
              <a:lnSpc>
                <a:spcPct val="100000"/>
              </a:lnSpc>
              <a:buNone/>
              <a:defRPr sz="2100" b="0" i="0">
                <a:solidFill>
                  <a:srgbClr val="989898"/>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1966569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858D785E-CABE-848A-83D0-4CA3CC2A6418}"/>
              </a:ext>
            </a:extLst>
          </p:cNvPr>
          <p:cNvSpPr>
            <a:spLocks noGrp="1"/>
          </p:cNvSpPr>
          <p:nvPr>
            <p:ph sz="half" idx="2"/>
          </p:nvPr>
        </p:nvSpPr>
        <p:spPr>
          <a:xfrm>
            <a:off x="163781" y="1471510"/>
            <a:ext cx="5834806" cy="4505051"/>
          </a:xfrm>
          <a:prstGeom prst="rect">
            <a:avLst/>
          </a:prstGeom>
        </p:spPr>
        <p:txBody>
          <a:bodyPr>
            <a:noAutofit/>
          </a:bodyPr>
          <a:lstStyle>
            <a:lvl1pPr>
              <a:defRPr sz="1200">
                <a:solidFill>
                  <a:srgbClr val="989898"/>
                </a:solidFill>
                <a:latin typeface="Calibri" panose="020F0502020204030204" pitchFamily="34" charset="0"/>
                <a:cs typeface="Calibri" panose="020F0502020204030204" pitchFamily="34" charset="0"/>
              </a:defRPr>
            </a:lvl1pPr>
            <a:lvl2pPr>
              <a:defRPr sz="1200">
                <a:solidFill>
                  <a:srgbClr val="989898"/>
                </a:solidFill>
                <a:latin typeface="Calibri" panose="020F0502020204030204" pitchFamily="34" charset="0"/>
                <a:cs typeface="Calibri" panose="020F0502020204030204" pitchFamily="34" charset="0"/>
              </a:defRPr>
            </a:lvl2pPr>
            <a:lvl3pPr>
              <a:defRPr sz="1200">
                <a:solidFill>
                  <a:srgbClr val="989898"/>
                </a:solidFill>
                <a:latin typeface="Calibri" panose="020F0502020204030204" pitchFamily="34" charset="0"/>
                <a:cs typeface="Calibri" panose="020F0502020204030204" pitchFamily="34" charset="0"/>
              </a:defRPr>
            </a:lvl3pPr>
            <a:lvl4pPr>
              <a:defRPr sz="1200">
                <a:solidFill>
                  <a:srgbClr val="989898"/>
                </a:solidFill>
                <a:latin typeface="Calibri" panose="020F0502020204030204" pitchFamily="34" charset="0"/>
                <a:cs typeface="Calibri" panose="020F0502020204030204" pitchFamily="34" charset="0"/>
              </a:defRPr>
            </a:lvl4pPr>
            <a:lvl5pPr>
              <a:defRPr sz="1200">
                <a:solidFill>
                  <a:srgbClr val="989898"/>
                </a:solidFill>
                <a:latin typeface="Calibri" panose="020F050202020403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a:extLst>
              <a:ext uri="{FF2B5EF4-FFF2-40B4-BE49-F238E27FC236}">
                <a16:creationId xmlns:a16="http://schemas.microsoft.com/office/drawing/2014/main" id="{D084A95A-B79D-D75B-F21D-60B5B56E5B67}"/>
              </a:ext>
            </a:extLst>
          </p:cNvPr>
          <p:cNvSpPr txBox="1"/>
          <p:nvPr userDrawn="1"/>
        </p:nvSpPr>
        <p:spPr>
          <a:xfrm>
            <a:off x="10812780" y="6199960"/>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a:solidFill>
                <a:schemeClr val="bg1"/>
              </a:solidFill>
              <a:latin typeface="Helvetica" pitchFamily="2" charset="0"/>
            </a:endParaRPr>
          </a:p>
        </p:txBody>
      </p:sp>
      <p:sp>
        <p:nvSpPr>
          <p:cNvPr id="10" name="Oval 9">
            <a:extLst>
              <a:ext uri="{FF2B5EF4-FFF2-40B4-BE49-F238E27FC236}">
                <a16:creationId xmlns:a16="http://schemas.microsoft.com/office/drawing/2014/main" id="{65F23166-1D06-DE9B-3F75-B84E301BF893}"/>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1" name="TextBox 10">
            <a:extLst>
              <a:ext uri="{FF2B5EF4-FFF2-40B4-BE49-F238E27FC236}">
                <a16:creationId xmlns:a16="http://schemas.microsoft.com/office/drawing/2014/main" id="{5B2A2556-5A37-8D9A-F92C-B6BCEBD83703}"/>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dirty="0">
              <a:solidFill>
                <a:schemeClr val="bg1"/>
              </a:solidFill>
              <a:latin typeface="Helvetica" pitchFamily="2" charset="0"/>
            </a:endParaRPr>
          </a:p>
        </p:txBody>
      </p:sp>
      <p:sp>
        <p:nvSpPr>
          <p:cNvPr id="12" name="CuadroTexto 12">
            <a:extLst>
              <a:ext uri="{FF2B5EF4-FFF2-40B4-BE49-F238E27FC236}">
                <a16:creationId xmlns:a16="http://schemas.microsoft.com/office/drawing/2014/main" id="{B90012CB-1F99-2A94-2838-1008AED99044}"/>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sp>
        <p:nvSpPr>
          <p:cNvPr id="13" name="Title 1">
            <a:extLst>
              <a:ext uri="{FF2B5EF4-FFF2-40B4-BE49-F238E27FC236}">
                <a16:creationId xmlns:a16="http://schemas.microsoft.com/office/drawing/2014/main" id="{004AD5D6-2EEE-3749-7FE6-0DCBC245EEE3}"/>
              </a:ext>
            </a:extLst>
          </p:cNvPr>
          <p:cNvSpPr>
            <a:spLocks noGrp="1"/>
          </p:cNvSpPr>
          <p:nvPr>
            <p:ph type="ctrTitle"/>
          </p:nvPr>
        </p:nvSpPr>
        <p:spPr>
          <a:xfrm>
            <a:off x="163781" y="241331"/>
            <a:ext cx="10324277" cy="485662"/>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14" name="Text Placeholder 2">
            <a:extLst>
              <a:ext uri="{FF2B5EF4-FFF2-40B4-BE49-F238E27FC236}">
                <a16:creationId xmlns:a16="http://schemas.microsoft.com/office/drawing/2014/main" id="{EEF18165-6E38-A688-F465-3134AB30DB92}"/>
              </a:ext>
            </a:extLst>
          </p:cNvPr>
          <p:cNvSpPr>
            <a:spLocks noGrp="1"/>
          </p:cNvSpPr>
          <p:nvPr>
            <p:ph type="body" idx="14"/>
          </p:nvPr>
        </p:nvSpPr>
        <p:spPr>
          <a:xfrm>
            <a:off x="163781" y="881439"/>
            <a:ext cx="3152296" cy="435625"/>
          </a:xfrm>
          <a:prstGeom prst="rect">
            <a:avLst/>
          </a:prstGeom>
        </p:spPr>
        <p:txBody>
          <a:bodyPr anchor="t">
            <a:noAutofit/>
          </a:bodyPr>
          <a:lstStyle>
            <a:lvl1pPr marL="0" indent="0">
              <a:lnSpc>
                <a:spcPct val="100000"/>
              </a:lnSpc>
              <a:buNone/>
              <a:defRPr sz="2100" b="0" i="0">
                <a:solidFill>
                  <a:srgbClr val="989898"/>
                </a:solidFill>
                <a:latin typeface="Helvetica Light" panose="020B0403020202020204" pitchFamily="34" charset="0"/>
                <a:ea typeface="Helvetica Light" panose="020B04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15" name="Picture 14" descr="A blue text with a green circle in the middle&#10;&#10;Description automatically generated">
            <a:extLst>
              <a:ext uri="{FF2B5EF4-FFF2-40B4-BE49-F238E27FC236}">
                <a16:creationId xmlns:a16="http://schemas.microsoft.com/office/drawing/2014/main" id="{5825E906-B1DF-BFB5-EA8D-B6307C6EB6B7}"/>
              </a:ext>
            </a:extLst>
          </p:cNvPr>
          <p:cNvPicPr>
            <a:picLocks noChangeAspect="1"/>
          </p:cNvPicPr>
          <p:nvPr userDrawn="1"/>
        </p:nvPicPr>
        <p:blipFill>
          <a:blip r:embed="rId2"/>
          <a:stretch>
            <a:fillRect/>
          </a:stretch>
        </p:blipFill>
        <p:spPr>
          <a:xfrm>
            <a:off x="-223538" y="6086628"/>
            <a:ext cx="1794236" cy="622765"/>
          </a:xfrm>
          <a:prstGeom prst="rect">
            <a:avLst/>
          </a:prstGeom>
        </p:spPr>
      </p:pic>
    </p:spTree>
    <p:extLst>
      <p:ext uri="{BB962C8B-B14F-4D97-AF65-F5344CB8AC3E}">
        <p14:creationId xmlns:p14="http://schemas.microsoft.com/office/powerpoint/2010/main" val="2857649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aphicFrame>
        <p:nvGraphicFramePr>
          <p:cNvPr id="8" name="Tabla 6">
            <a:extLst>
              <a:ext uri="{FF2B5EF4-FFF2-40B4-BE49-F238E27FC236}">
                <a16:creationId xmlns:a16="http://schemas.microsoft.com/office/drawing/2014/main" id="{ED53AAC9-8C73-5AE1-A584-257335245816}"/>
              </a:ext>
            </a:extLst>
          </p:cNvPr>
          <p:cNvGraphicFramePr>
            <a:graphicFrameLocks noGrp="1"/>
          </p:cNvGraphicFramePr>
          <p:nvPr userDrawn="1">
            <p:extLst>
              <p:ext uri="{D42A27DB-BD31-4B8C-83A1-F6EECF244321}">
                <p14:modId xmlns:p14="http://schemas.microsoft.com/office/powerpoint/2010/main" val="1583013831"/>
              </p:ext>
            </p:extLst>
          </p:nvPr>
        </p:nvGraphicFramePr>
        <p:xfrm>
          <a:off x="163781" y="1829471"/>
          <a:ext cx="11702465" cy="3722842"/>
        </p:xfrm>
        <a:graphic>
          <a:graphicData uri="http://schemas.openxmlformats.org/drawingml/2006/table">
            <a:tbl>
              <a:tblPr firstRow="1" bandRow="1">
                <a:tableStyleId>{5C22544A-7EE6-4342-B048-85BDC9FD1C3A}</a:tableStyleId>
              </a:tblPr>
              <a:tblGrid>
                <a:gridCol w="1982783">
                  <a:extLst>
                    <a:ext uri="{9D8B030D-6E8A-4147-A177-3AD203B41FA5}">
                      <a16:colId xmlns:a16="http://schemas.microsoft.com/office/drawing/2014/main" val="868275953"/>
                    </a:ext>
                  </a:extLst>
                </a:gridCol>
                <a:gridCol w="1982783">
                  <a:extLst>
                    <a:ext uri="{9D8B030D-6E8A-4147-A177-3AD203B41FA5}">
                      <a16:colId xmlns:a16="http://schemas.microsoft.com/office/drawing/2014/main" val="3529336580"/>
                    </a:ext>
                  </a:extLst>
                </a:gridCol>
                <a:gridCol w="1982783">
                  <a:extLst>
                    <a:ext uri="{9D8B030D-6E8A-4147-A177-3AD203B41FA5}">
                      <a16:colId xmlns:a16="http://schemas.microsoft.com/office/drawing/2014/main" val="2230024561"/>
                    </a:ext>
                  </a:extLst>
                </a:gridCol>
                <a:gridCol w="1982783">
                  <a:extLst>
                    <a:ext uri="{9D8B030D-6E8A-4147-A177-3AD203B41FA5}">
                      <a16:colId xmlns:a16="http://schemas.microsoft.com/office/drawing/2014/main" val="3780061658"/>
                    </a:ext>
                  </a:extLst>
                </a:gridCol>
                <a:gridCol w="1982783">
                  <a:extLst>
                    <a:ext uri="{9D8B030D-6E8A-4147-A177-3AD203B41FA5}">
                      <a16:colId xmlns:a16="http://schemas.microsoft.com/office/drawing/2014/main" val="2417568272"/>
                    </a:ext>
                  </a:extLst>
                </a:gridCol>
                <a:gridCol w="1788550">
                  <a:extLst>
                    <a:ext uri="{9D8B030D-6E8A-4147-A177-3AD203B41FA5}">
                      <a16:colId xmlns:a16="http://schemas.microsoft.com/office/drawing/2014/main" val="2594122607"/>
                    </a:ext>
                  </a:extLst>
                </a:gridCol>
              </a:tblGrid>
              <a:tr h="1396066">
                <a:tc>
                  <a:txBody>
                    <a:bodyPr/>
                    <a:lstStyle/>
                    <a:p>
                      <a:pPr algn="ctr"/>
                      <a:r>
                        <a:rPr lang="es-ES" sz="1600" dirty="0" err="1">
                          <a:latin typeface="Calibri" panose="020F0502020204030204" pitchFamily="34" charset="0"/>
                          <a:cs typeface="Calibri" panose="020F0502020204030204" pitchFamily="34" charset="0"/>
                        </a:rPr>
                        <a:t>Subtitle</a:t>
                      </a:r>
                      <a:r>
                        <a:rPr lang="es-ES" sz="1600" dirty="0">
                          <a:latin typeface="Calibri" panose="020F0502020204030204" pitchFamily="34" charset="0"/>
                          <a:cs typeface="Calibri" panose="020F0502020204030204" pitchFamily="34" charset="0"/>
                        </a:rPr>
                        <a:t> 1</a:t>
                      </a:r>
                    </a:p>
                  </a:txBody>
                  <a:tcPr anchor="ctr">
                    <a:lnR w="19050" cap="flat" cmpd="sng" algn="ctr">
                      <a:solidFill>
                        <a:schemeClr val="bg1"/>
                      </a:solidFill>
                      <a:prstDash val="solid"/>
                      <a:round/>
                      <a:headEnd type="none" w="med" len="med"/>
                      <a:tailEnd type="none" w="med" len="med"/>
                    </a:lnR>
                    <a:solidFill>
                      <a:srgbClr val="B6D94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dirty="0" err="1">
                          <a:latin typeface="Calibri" panose="020F0502020204030204" pitchFamily="34" charset="0"/>
                          <a:cs typeface="Calibri" panose="020F0502020204030204" pitchFamily="34" charset="0"/>
                        </a:rPr>
                        <a:t>Subtitle</a:t>
                      </a:r>
                      <a:r>
                        <a:rPr lang="es-ES" sz="1800" dirty="0">
                          <a:latin typeface="Calibri" panose="020F0502020204030204" pitchFamily="34" charset="0"/>
                          <a:cs typeface="Calibri" panose="020F0502020204030204" pitchFamily="34" charset="0"/>
                        </a:rPr>
                        <a:t> 2</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solidFill>
                      <a:srgbClr val="B6D94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dirty="0" err="1">
                          <a:latin typeface="Calibri" panose="020F0502020204030204" pitchFamily="34" charset="0"/>
                          <a:cs typeface="Calibri" panose="020F0502020204030204" pitchFamily="34" charset="0"/>
                        </a:rPr>
                        <a:t>Subtitle</a:t>
                      </a:r>
                      <a:r>
                        <a:rPr lang="es-ES" sz="1800" dirty="0">
                          <a:latin typeface="Calibri" panose="020F0502020204030204" pitchFamily="34" charset="0"/>
                          <a:cs typeface="Calibri" panose="020F0502020204030204" pitchFamily="34" charset="0"/>
                        </a:rPr>
                        <a:t> 3</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solidFill>
                      <a:srgbClr val="B6D94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dirty="0" err="1">
                          <a:latin typeface="Calibri" panose="020F0502020204030204" pitchFamily="34" charset="0"/>
                          <a:cs typeface="Calibri" panose="020F0502020204030204" pitchFamily="34" charset="0"/>
                        </a:rPr>
                        <a:t>Subtitle</a:t>
                      </a:r>
                      <a:r>
                        <a:rPr lang="es-ES" sz="1800" dirty="0">
                          <a:latin typeface="Calibri" panose="020F0502020204030204" pitchFamily="34" charset="0"/>
                          <a:cs typeface="Calibri" panose="020F0502020204030204" pitchFamily="34" charset="0"/>
                        </a:rPr>
                        <a:t> 4</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solidFill>
                      <a:srgbClr val="B6D94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dirty="0" err="1">
                          <a:latin typeface="Calibri" panose="020F0502020204030204" pitchFamily="34" charset="0"/>
                          <a:cs typeface="Calibri" panose="020F0502020204030204" pitchFamily="34" charset="0"/>
                        </a:rPr>
                        <a:t>Subtitle</a:t>
                      </a:r>
                      <a:r>
                        <a:rPr lang="es-ES" sz="1800" dirty="0">
                          <a:latin typeface="Calibri" panose="020F0502020204030204" pitchFamily="34" charset="0"/>
                          <a:cs typeface="Calibri" panose="020F0502020204030204" pitchFamily="34" charset="0"/>
                        </a:rPr>
                        <a:t> 5</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solidFill>
                      <a:srgbClr val="B6D94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dirty="0" err="1">
                          <a:latin typeface="Calibri" panose="020F0502020204030204" pitchFamily="34" charset="0"/>
                          <a:cs typeface="Calibri" panose="020F0502020204030204" pitchFamily="34" charset="0"/>
                        </a:rPr>
                        <a:t>Subtitle</a:t>
                      </a:r>
                      <a:r>
                        <a:rPr lang="es-ES" sz="1800" dirty="0">
                          <a:latin typeface="Calibri" panose="020F0502020204030204" pitchFamily="34" charset="0"/>
                          <a:cs typeface="Calibri" panose="020F0502020204030204" pitchFamily="34" charset="0"/>
                        </a:rPr>
                        <a:t> 6</a:t>
                      </a:r>
                    </a:p>
                  </a:txBody>
                  <a:tcPr anchor="ctr">
                    <a:lnL w="19050" cap="flat" cmpd="sng" algn="ctr">
                      <a:solidFill>
                        <a:schemeClr val="bg1"/>
                      </a:solidFill>
                      <a:prstDash val="solid"/>
                      <a:round/>
                      <a:headEnd type="none" w="med" len="med"/>
                      <a:tailEnd type="none" w="med" len="med"/>
                    </a:lnL>
                    <a:solidFill>
                      <a:srgbClr val="B6D94E"/>
                    </a:solidFill>
                  </a:tcPr>
                </a:tc>
                <a:extLst>
                  <a:ext uri="{0D108BD9-81ED-4DB2-BD59-A6C34878D82A}">
                    <a16:rowId xmlns:a16="http://schemas.microsoft.com/office/drawing/2014/main" val="1818400245"/>
                  </a:ext>
                </a:extLst>
              </a:tr>
              <a:tr h="1163388">
                <a:tc>
                  <a:txBody>
                    <a:bodyPr/>
                    <a:lstStyle/>
                    <a:p>
                      <a:pPr algn="l"/>
                      <a:endParaRPr lang="es-ES" sz="1400" dirty="0">
                        <a:latin typeface="Calibri" panose="020F0502020204030204" pitchFamily="34" charset="0"/>
                        <a:cs typeface="Calibri" panose="020F0502020204030204" pitchFamily="34" charset="0"/>
                      </a:endParaRPr>
                    </a:p>
                  </a:txBody>
                  <a:tcPr anchor="ctr">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rgbClr val="F4F4F4"/>
                    </a:solidFill>
                  </a:tcPr>
                </a:tc>
                <a:tc>
                  <a:txBody>
                    <a:bodyPr/>
                    <a:lstStyle/>
                    <a:p>
                      <a:pPr algn="l"/>
                      <a:endParaRPr lang="es-ES" sz="1400" dirty="0">
                        <a:latin typeface="Calibri" panose="020F0502020204030204" pitchFamily="34" charset="0"/>
                        <a:cs typeface="Calibri" panose="020F0502020204030204"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rgbClr val="F4F4F4"/>
                    </a:solidFill>
                  </a:tcPr>
                </a:tc>
                <a:tc>
                  <a:txBody>
                    <a:bodyPr/>
                    <a:lstStyle/>
                    <a:p>
                      <a:pPr algn="l"/>
                      <a:endParaRPr lang="es-ES" sz="1400" dirty="0">
                        <a:latin typeface="Calibri" panose="020F0502020204030204" pitchFamily="34" charset="0"/>
                        <a:cs typeface="Calibri" panose="020F0502020204030204"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rgbClr val="F4F4F4"/>
                    </a:solidFill>
                  </a:tcPr>
                </a:tc>
                <a:tc>
                  <a:txBody>
                    <a:bodyPr/>
                    <a:lstStyle/>
                    <a:p>
                      <a:pPr algn="l"/>
                      <a:endParaRPr lang="es-ES" sz="1400">
                        <a:latin typeface="Calibri" panose="020F0502020204030204" pitchFamily="34" charset="0"/>
                        <a:cs typeface="Calibri" panose="020F0502020204030204"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rgbClr val="F4F4F4"/>
                    </a:solidFill>
                  </a:tcPr>
                </a:tc>
                <a:tc>
                  <a:txBody>
                    <a:bodyPr/>
                    <a:lstStyle/>
                    <a:p>
                      <a:pPr algn="l"/>
                      <a:endParaRPr lang="es-ES" sz="1400">
                        <a:latin typeface="Calibri" panose="020F0502020204030204" pitchFamily="34" charset="0"/>
                        <a:cs typeface="Calibri" panose="020F0502020204030204"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rgbClr val="F4F4F4"/>
                    </a:solidFill>
                  </a:tcPr>
                </a:tc>
                <a:tc>
                  <a:txBody>
                    <a:bodyPr/>
                    <a:lstStyle/>
                    <a:p>
                      <a:pPr algn="l"/>
                      <a:endParaRPr lang="es-ES" sz="1400" dirty="0">
                        <a:latin typeface="Calibri" panose="020F0502020204030204" pitchFamily="34" charset="0"/>
                        <a:cs typeface="Calibri" panose="020F0502020204030204" pitchFamily="34" charset="0"/>
                      </a:endParaRPr>
                    </a:p>
                  </a:txBody>
                  <a:tcPr anchor="ctr">
                    <a:lnL w="19050" cap="flat" cmpd="sng" algn="ctr">
                      <a:solidFill>
                        <a:schemeClr val="bg1"/>
                      </a:solidFill>
                      <a:prstDash val="solid"/>
                      <a:round/>
                      <a:headEnd type="none" w="med" len="med"/>
                      <a:tailEnd type="none" w="med" len="med"/>
                    </a:lnL>
                    <a:lnB w="19050"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33750066"/>
                  </a:ext>
                </a:extLst>
              </a:tr>
              <a:tr h="1163388">
                <a:tc>
                  <a:txBody>
                    <a:bodyPr/>
                    <a:lstStyle/>
                    <a:p>
                      <a:pPr algn="l"/>
                      <a:endParaRPr lang="es-ES" sz="1400">
                        <a:latin typeface="Calibri" panose="020F0502020204030204" pitchFamily="34" charset="0"/>
                        <a:cs typeface="Calibri" panose="020F0502020204030204" pitchFamily="34" charset="0"/>
                      </a:endParaRPr>
                    </a:p>
                  </a:txBody>
                  <a:tcPr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rgbClr val="F4F4F4"/>
                    </a:solidFill>
                  </a:tcPr>
                </a:tc>
                <a:tc>
                  <a:txBody>
                    <a:bodyPr/>
                    <a:lstStyle/>
                    <a:p>
                      <a:pPr algn="l"/>
                      <a:endParaRPr lang="es-ES" sz="1400">
                        <a:latin typeface="Calibri" panose="020F0502020204030204" pitchFamily="34" charset="0"/>
                        <a:cs typeface="Calibri" panose="020F0502020204030204"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rgbClr val="F4F4F4"/>
                    </a:solidFill>
                  </a:tcPr>
                </a:tc>
                <a:tc>
                  <a:txBody>
                    <a:bodyPr/>
                    <a:lstStyle/>
                    <a:p>
                      <a:pPr algn="l"/>
                      <a:endParaRPr lang="es-ES" sz="1400" dirty="0">
                        <a:latin typeface="Calibri" panose="020F0502020204030204" pitchFamily="34" charset="0"/>
                        <a:cs typeface="Calibri" panose="020F0502020204030204"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rgbClr val="F4F4F4"/>
                    </a:solidFill>
                  </a:tcPr>
                </a:tc>
                <a:tc>
                  <a:txBody>
                    <a:bodyPr/>
                    <a:lstStyle/>
                    <a:p>
                      <a:pPr algn="l"/>
                      <a:endParaRPr lang="es-ES" sz="1400" dirty="0">
                        <a:latin typeface="Calibri" panose="020F0502020204030204" pitchFamily="34" charset="0"/>
                        <a:cs typeface="Calibri" panose="020F0502020204030204"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rgbClr val="F4F4F4"/>
                    </a:solidFill>
                  </a:tcPr>
                </a:tc>
                <a:tc>
                  <a:txBody>
                    <a:bodyPr/>
                    <a:lstStyle/>
                    <a:p>
                      <a:pPr algn="l"/>
                      <a:endParaRPr lang="es-ES" sz="1400" dirty="0">
                        <a:latin typeface="Calibri" panose="020F0502020204030204" pitchFamily="34" charset="0"/>
                        <a:cs typeface="Calibri" panose="020F0502020204030204" pitchFamily="34" charset="0"/>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rgbClr val="F4F4F4"/>
                    </a:solidFill>
                  </a:tcPr>
                </a:tc>
                <a:tc>
                  <a:txBody>
                    <a:bodyPr/>
                    <a:lstStyle/>
                    <a:p>
                      <a:pPr algn="l"/>
                      <a:endParaRPr lang="es-ES" sz="1400" dirty="0">
                        <a:latin typeface="Calibri" panose="020F0502020204030204" pitchFamily="34" charset="0"/>
                        <a:cs typeface="Calibri" panose="020F0502020204030204" pitchFamily="34" charset="0"/>
                      </a:endParaRPr>
                    </a:p>
                  </a:txBody>
                  <a:tcPr anchor="ctr">
                    <a:lnL w="19050" cap="flat" cmpd="sng" algn="ctr">
                      <a:solidFill>
                        <a:schemeClr val="bg1"/>
                      </a:solidFill>
                      <a:prstDash val="solid"/>
                      <a:round/>
                      <a:headEnd type="none" w="med" len="med"/>
                      <a:tailEnd type="none" w="med" len="med"/>
                    </a:lnL>
                    <a:lnT w="19050" cap="flat" cmpd="sng" algn="ctr">
                      <a:solidFill>
                        <a:schemeClr val="bg1"/>
                      </a:solidFill>
                      <a:prstDash val="solid"/>
                      <a:round/>
                      <a:headEnd type="none" w="med" len="med"/>
                      <a:tailEnd type="none" w="med" len="med"/>
                    </a:lnT>
                    <a:solidFill>
                      <a:srgbClr val="F4F4F4"/>
                    </a:solidFill>
                  </a:tcPr>
                </a:tc>
                <a:extLst>
                  <a:ext uri="{0D108BD9-81ED-4DB2-BD59-A6C34878D82A}">
                    <a16:rowId xmlns:a16="http://schemas.microsoft.com/office/drawing/2014/main" val="657794194"/>
                  </a:ext>
                </a:extLst>
              </a:tr>
            </a:tbl>
          </a:graphicData>
        </a:graphic>
      </p:graphicFrame>
      <p:sp>
        <p:nvSpPr>
          <p:cNvPr id="9" name="Oval 8">
            <a:extLst>
              <a:ext uri="{FF2B5EF4-FFF2-40B4-BE49-F238E27FC236}">
                <a16:creationId xmlns:a16="http://schemas.microsoft.com/office/drawing/2014/main" id="{A5E50024-8BEE-716D-40BA-5122C784A088}"/>
              </a:ext>
            </a:extLst>
          </p:cNvPr>
          <p:cNvSpPr/>
          <p:nvPr userDrawn="1"/>
        </p:nvSpPr>
        <p:spPr>
          <a:xfrm>
            <a:off x="11353798" y="6289977"/>
            <a:ext cx="512446" cy="513243"/>
          </a:xfrm>
          <a:prstGeom prst="ellipse">
            <a:avLst/>
          </a:prstGeom>
          <a:gradFill>
            <a:gsLst>
              <a:gs pos="0">
                <a:srgbClr val="97C376"/>
              </a:gs>
              <a:gs pos="100000">
                <a:srgbClr val="64A37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dirty="0"/>
          </a:p>
        </p:txBody>
      </p:sp>
      <p:sp>
        <p:nvSpPr>
          <p:cNvPr id="10" name="TextBox 9">
            <a:extLst>
              <a:ext uri="{FF2B5EF4-FFF2-40B4-BE49-F238E27FC236}">
                <a16:creationId xmlns:a16="http://schemas.microsoft.com/office/drawing/2014/main" id="{326DEFF6-42C5-3A9F-D036-8D38B824DF2F}"/>
              </a:ext>
            </a:extLst>
          </p:cNvPr>
          <p:cNvSpPr txBox="1"/>
          <p:nvPr userDrawn="1"/>
        </p:nvSpPr>
        <p:spPr>
          <a:xfrm>
            <a:off x="11353799" y="6431183"/>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dirty="0">
              <a:solidFill>
                <a:schemeClr val="bg1"/>
              </a:solidFill>
              <a:latin typeface="Helvetica" pitchFamily="2" charset="0"/>
            </a:endParaRPr>
          </a:p>
        </p:txBody>
      </p:sp>
      <p:sp>
        <p:nvSpPr>
          <p:cNvPr id="11" name="CuadroTexto 12">
            <a:extLst>
              <a:ext uri="{FF2B5EF4-FFF2-40B4-BE49-F238E27FC236}">
                <a16:creationId xmlns:a16="http://schemas.microsoft.com/office/drawing/2014/main" id="{040B9778-58DB-91DD-F180-52A6236A9C39}"/>
              </a:ext>
            </a:extLst>
          </p:cNvPr>
          <p:cNvSpPr txBox="1"/>
          <p:nvPr userDrawn="1"/>
        </p:nvSpPr>
        <p:spPr>
          <a:xfrm>
            <a:off x="4410321" y="6438968"/>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sp>
        <p:nvSpPr>
          <p:cNvPr id="12" name="Title 1">
            <a:extLst>
              <a:ext uri="{FF2B5EF4-FFF2-40B4-BE49-F238E27FC236}">
                <a16:creationId xmlns:a16="http://schemas.microsoft.com/office/drawing/2014/main" id="{439CC49E-639F-68DD-3724-24CD567FF5F9}"/>
              </a:ext>
            </a:extLst>
          </p:cNvPr>
          <p:cNvSpPr>
            <a:spLocks noGrp="1"/>
          </p:cNvSpPr>
          <p:nvPr>
            <p:ph type="ctrTitle"/>
          </p:nvPr>
        </p:nvSpPr>
        <p:spPr>
          <a:xfrm>
            <a:off x="163781" y="297087"/>
            <a:ext cx="10324277" cy="485662"/>
          </a:xfrm>
          <a:prstGeom prst="rect">
            <a:avLst/>
          </a:prstGeom>
        </p:spPr>
        <p:txBody>
          <a:bodyPr anchor="t"/>
          <a:lstStyle>
            <a:lvl1pPr algn="l">
              <a:defRPr sz="3000" b="0">
                <a:solidFill>
                  <a:srgbClr val="003B5A"/>
                </a:solidFill>
                <a:latin typeface="Helvetica" pitchFamily="2" charset="0"/>
              </a:defRPr>
            </a:lvl1pPr>
          </a:lstStyle>
          <a:p>
            <a:r>
              <a:rPr lang="en-US" dirty="0"/>
              <a:t>Click to edit Master title style</a:t>
            </a:r>
          </a:p>
        </p:txBody>
      </p:sp>
      <p:sp>
        <p:nvSpPr>
          <p:cNvPr id="13" name="Text Placeholder 2">
            <a:extLst>
              <a:ext uri="{FF2B5EF4-FFF2-40B4-BE49-F238E27FC236}">
                <a16:creationId xmlns:a16="http://schemas.microsoft.com/office/drawing/2014/main" id="{FF2F1968-ED8C-FE12-1A06-ED712C6DAC19}"/>
              </a:ext>
            </a:extLst>
          </p:cNvPr>
          <p:cNvSpPr>
            <a:spLocks noGrp="1"/>
          </p:cNvSpPr>
          <p:nvPr>
            <p:ph type="body" idx="14"/>
          </p:nvPr>
        </p:nvSpPr>
        <p:spPr>
          <a:xfrm>
            <a:off x="163781" y="881439"/>
            <a:ext cx="3152296" cy="435625"/>
          </a:xfrm>
          <a:prstGeom prst="rect">
            <a:avLst/>
          </a:prstGeom>
        </p:spPr>
        <p:txBody>
          <a:bodyPr anchor="t">
            <a:noAutofit/>
          </a:bodyPr>
          <a:lstStyle>
            <a:lvl1pPr marL="0" indent="0">
              <a:lnSpc>
                <a:spcPct val="100000"/>
              </a:lnSpc>
              <a:buNone/>
              <a:defRPr sz="2100" b="0" i="0">
                <a:solidFill>
                  <a:srgbClr val="989898"/>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975000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BCDAC682-753F-BE8E-6C1A-3EB097107CFA}"/>
              </a:ext>
            </a:extLst>
          </p:cNvPr>
          <p:cNvSpPr>
            <a:spLocks noGrp="1"/>
          </p:cNvSpPr>
          <p:nvPr>
            <p:ph type="title"/>
          </p:nvPr>
        </p:nvSpPr>
        <p:spPr>
          <a:xfrm>
            <a:off x="838200" y="1193232"/>
            <a:ext cx="10515600" cy="3960548"/>
          </a:xfrm>
          <a:prstGeom prst="rect">
            <a:avLst/>
          </a:prstGeom>
        </p:spPr>
        <p:txBody>
          <a:bodyPr vert="horz" lIns="91440" tIns="45720" rIns="91440" bIns="45720" rtlCol="0" anchor="ctr">
            <a:noAutofit/>
          </a:bodyPr>
          <a:lstStyle>
            <a:lvl1pPr algn="ctr">
              <a:defRPr b="1">
                <a:solidFill>
                  <a:srgbClr val="2E6C9E"/>
                </a:solidFill>
                <a:latin typeface="Helvetica" pitchFamily="2" charset="0"/>
              </a:defRPr>
            </a:lvl1pPr>
          </a:lstStyle>
          <a:p>
            <a:r>
              <a:rPr lang="en-US" dirty="0"/>
              <a:t>Click to edit Master title style</a:t>
            </a:r>
          </a:p>
        </p:txBody>
      </p:sp>
      <p:sp>
        <p:nvSpPr>
          <p:cNvPr id="8" name="TextBox 7">
            <a:extLst>
              <a:ext uri="{FF2B5EF4-FFF2-40B4-BE49-F238E27FC236}">
                <a16:creationId xmlns:a16="http://schemas.microsoft.com/office/drawing/2014/main" id="{3936A831-6724-8698-49BA-3F76C92D9B26}"/>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dirty="0">
              <a:solidFill>
                <a:schemeClr val="bg1"/>
              </a:solidFill>
              <a:latin typeface="Helvetica" pitchFamily="2" charset="0"/>
            </a:endParaRPr>
          </a:p>
        </p:txBody>
      </p:sp>
      <p:pic>
        <p:nvPicPr>
          <p:cNvPr id="9" name="Picture 8" descr="A blue text with a green circle in the middle&#10;&#10;Description automatically generated">
            <a:extLst>
              <a:ext uri="{FF2B5EF4-FFF2-40B4-BE49-F238E27FC236}">
                <a16:creationId xmlns:a16="http://schemas.microsoft.com/office/drawing/2014/main" id="{F205D532-4D21-5EA7-DCCC-D9A5352D290D}"/>
              </a:ext>
            </a:extLst>
          </p:cNvPr>
          <p:cNvPicPr>
            <a:picLocks noChangeAspect="1"/>
          </p:cNvPicPr>
          <p:nvPr userDrawn="1"/>
        </p:nvPicPr>
        <p:blipFill>
          <a:blip r:embed="rId2"/>
          <a:stretch>
            <a:fillRect/>
          </a:stretch>
        </p:blipFill>
        <p:spPr>
          <a:xfrm>
            <a:off x="-223538" y="6086628"/>
            <a:ext cx="1794236" cy="622765"/>
          </a:xfrm>
          <a:prstGeom prst="rect">
            <a:avLst/>
          </a:prstGeom>
        </p:spPr>
      </p:pic>
    </p:spTree>
    <p:extLst>
      <p:ext uri="{BB962C8B-B14F-4D97-AF65-F5344CB8AC3E}">
        <p14:creationId xmlns:p14="http://schemas.microsoft.com/office/powerpoint/2010/main" val="710222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5A179866-D6FC-37E5-8A71-7BABE83FC921}"/>
              </a:ext>
            </a:extLst>
          </p:cNvPr>
          <p:cNvSpPr>
            <a:spLocks noGrp="1"/>
          </p:cNvSpPr>
          <p:nvPr>
            <p:ph type="title"/>
          </p:nvPr>
        </p:nvSpPr>
        <p:spPr>
          <a:xfrm>
            <a:off x="838200" y="1193232"/>
            <a:ext cx="10515600" cy="3960548"/>
          </a:xfrm>
          <a:prstGeom prst="rect">
            <a:avLst/>
          </a:prstGeom>
        </p:spPr>
        <p:txBody>
          <a:bodyPr vert="horz" lIns="91440" tIns="45720" rIns="91440" bIns="45720" rtlCol="0" anchor="ctr">
            <a:noAutofit/>
          </a:bodyPr>
          <a:lstStyle>
            <a:lvl1pPr algn="ctr">
              <a:defRPr b="1">
                <a:solidFill>
                  <a:srgbClr val="40913B"/>
                </a:solidFill>
                <a:latin typeface="Helvetica" pitchFamily="2" charset="0"/>
              </a:defRPr>
            </a:lvl1pPr>
          </a:lstStyle>
          <a:p>
            <a:r>
              <a:rPr lang="en-US"/>
              <a:t>Click to edit Master title style</a:t>
            </a:r>
          </a:p>
        </p:txBody>
      </p:sp>
      <p:sp>
        <p:nvSpPr>
          <p:cNvPr id="11" name="Oval 10">
            <a:extLst>
              <a:ext uri="{FF2B5EF4-FFF2-40B4-BE49-F238E27FC236}">
                <a16:creationId xmlns:a16="http://schemas.microsoft.com/office/drawing/2014/main" id="{1D9EC48E-0DDA-AE51-C8A1-632B3EC2B2FA}"/>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2" name="TextBox 11">
            <a:extLst>
              <a:ext uri="{FF2B5EF4-FFF2-40B4-BE49-F238E27FC236}">
                <a16:creationId xmlns:a16="http://schemas.microsoft.com/office/drawing/2014/main" id="{BF586A4B-6E60-6864-5F00-09D727BD9EF8}"/>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bg1"/>
                </a:solidFill>
                <a:latin typeface="Helvetica" pitchFamily="2" charset="0"/>
              </a:rPr>
              <a:t>‹#›</a:t>
            </a:fld>
            <a:endParaRPr lang="en-US" sz="900" b="0" i="0" dirty="0">
              <a:solidFill>
                <a:schemeClr val="bg1"/>
              </a:solidFill>
              <a:latin typeface="Helvetica" pitchFamily="2" charset="0"/>
            </a:endParaRPr>
          </a:p>
        </p:txBody>
      </p:sp>
      <p:sp>
        <p:nvSpPr>
          <p:cNvPr id="13" name="CuadroTexto 12">
            <a:extLst>
              <a:ext uri="{FF2B5EF4-FFF2-40B4-BE49-F238E27FC236}">
                <a16:creationId xmlns:a16="http://schemas.microsoft.com/office/drawing/2014/main" id="{A372D471-13CA-8880-1E8C-5D0AF24464F5}"/>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14" name="Picture 13" descr="A blue text with a green circle in the middle&#10;&#10;Description automatically generated">
            <a:extLst>
              <a:ext uri="{FF2B5EF4-FFF2-40B4-BE49-F238E27FC236}">
                <a16:creationId xmlns:a16="http://schemas.microsoft.com/office/drawing/2014/main" id="{AAB2BD2A-CB3C-72A8-3557-D72F0003227D}"/>
              </a:ext>
            </a:extLst>
          </p:cNvPr>
          <p:cNvPicPr>
            <a:picLocks noChangeAspect="1"/>
          </p:cNvPicPr>
          <p:nvPr userDrawn="1"/>
        </p:nvPicPr>
        <p:blipFill>
          <a:blip r:embed="rId2"/>
          <a:stretch>
            <a:fillRect/>
          </a:stretch>
        </p:blipFill>
        <p:spPr>
          <a:xfrm>
            <a:off x="-223538" y="6086628"/>
            <a:ext cx="1794236" cy="622765"/>
          </a:xfrm>
          <a:prstGeom prst="rect">
            <a:avLst/>
          </a:prstGeom>
        </p:spPr>
      </p:pic>
    </p:spTree>
    <p:extLst>
      <p:ext uri="{BB962C8B-B14F-4D97-AF65-F5344CB8AC3E}">
        <p14:creationId xmlns:p14="http://schemas.microsoft.com/office/powerpoint/2010/main" val="2644556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A67E58F-F76D-971E-932C-C746C4726977}"/>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4" name="TextBox 3">
            <a:extLst>
              <a:ext uri="{FF2B5EF4-FFF2-40B4-BE49-F238E27FC236}">
                <a16:creationId xmlns:a16="http://schemas.microsoft.com/office/drawing/2014/main" id="{F850F3F3-3FBA-71B3-33EC-684835F1B0C9}"/>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tx1"/>
                </a:solidFill>
                <a:latin typeface="Helvetica" pitchFamily="2" charset="0"/>
              </a:rPr>
              <a:t>‹#›</a:t>
            </a:fld>
            <a:endParaRPr lang="en-US" sz="900" b="0" i="0" dirty="0">
              <a:solidFill>
                <a:schemeClr val="tx1"/>
              </a:solidFill>
              <a:latin typeface="Helvetica" pitchFamily="2" charset="0"/>
            </a:endParaRPr>
          </a:p>
        </p:txBody>
      </p:sp>
      <p:sp>
        <p:nvSpPr>
          <p:cNvPr id="5" name="CuadroTexto 12">
            <a:extLst>
              <a:ext uri="{FF2B5EF4-FFF2-40B4-BE49-F238E27FC236}">
                <a16:creationId xmlns:a16="http://schemas.microsoft.com/office/drawing/2014/main" id="{D50DBE1F-C95C-F9DD-04CB-48CECC175E0F}"/>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6" name="Picture 5" descr="A blue text with a green circle in the middle&#10;&#10;Description automatically generated">
            <a:extLst>
              <a:ext uri="{FF2B5EF4-FFF2-40B4-BE49-F238E27FC236}">
                <a16:creationId xmlns:a16="http://schemas.microsoft.com/office/drawing/2014/main" id="{6D718A1F-2A31-F986-985A-FE09D8C7F292}"/>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7" name="Title 1">
            <a:extLst>
              <a:ext uri="{FF2B5EF4-FFF2-40B4-BE49-F238E27FC236}">
                <a16:creationId xmlns:a16="http://schemas.microsoft.com/office/drawing/2014/main" id="{C4F6C463-7F6F-7280-53C4-1031D3D75301}"/>
              </a:ext>
            </a:extLst>
          </p:cNvPr>
          <p:cNvSpPr>
            <a:spLocks noGrp="1"/>
          </p:cNvSpPr>
          <p:nvPr>
            <p:ph type="ctrTitle"/>
          </p:nvPr>
        </p:nvSpPr>
        <p:spPr>
          <a:xfrm>
            <a:off x="1121231" y="241331"/>
            <a:ext cx="9366828" cy="485662"/>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9" name="Content Placeholder 2">
            <a:extLst>
              <a:ext uri="{FF2B5EF4-FFF2-40B4-BE49-F238E27FC236}">
                <a16:creationId xmlns:a16="http://schemas.microsoft.com/office/drawing/2014/main" id="{01B579E3-D408-D3FD-1157-E232FC0433AD}"/>
              </a:ext>
            </a:extLst>
          </p:cNvPr>
          <p:cNvSpPr>
            <a:spLocks noGrp="1"/>
          </p:cNvSpPr>
          <p:nvPr>
            <p:ph idx="1" hasCustomPrompt="1"/>
          </p:nvPr>
        </p:nvSpPr>
        <p:spPr>
          <a:xfrm>
            <a:off x="163781" y="1195405"/>
            <a:ext cx="10324278"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white hexagon with black text&#10;&#10;Description automatically generated">
            <a:extLst>
              <a:ext uri="{FF2B5EF4-FFF2-40B4-BE49-F238E27FC236}">
                <a16:creationId xmlns:a16="http://schemas.microsoft.com/office/drawing/2014/main" id="{14503375-0312-84C4-8C5A-CAF86F9B3F38}"/>
              </a:ext>
            </a:extLst>
          </p:cNvPr>
          <p:cNvPicPr>
            <a:picLocks noChangeAspect="1"/>
          </p:cNvPicPr>
          <p:nvPr userDrawn="1"/>
        </p:nvPicPr>
        <p:blipFill>
          <a:blip r:embed="rId3"/>
          <a:stretch>
            <a:fillRect/>
          </a:stretch>
        </p:blipFill>
        <p:spPr>
          <a:xfrm>
            <a:off x="163781" y="241331"/>
            <a:ext cx="792952" cy="751218"/>
          </a:xfrm>
          <a:prstGeom prst="rect">
            <a:avLst/>
          </a:prstGeom>
        </p:spPr>
      </p:pic>
      <p:sp>
        <p:nvSpPr>
          <p:cNvPr id="10" name="Text Placeholder 2">
            <a:extLst>
              <a:ext uri="{FF2B5EF4-FFF2-40B4-BE49-F238E27FC236}">
                <a16:creationId xmlns:a16="http://schemas.microsoft.com/office/drawing/2014/main" id="{CA2888E9-9F5A-4E7B-D92A-EEFB60100E14}"/>
              </a:ext>
            </a:extLst>
          </p:cNvPr>
          <p:cNvSpPr>
            <a:spLocks noGrp="1"/>
          </p:cNvSpPr>
          <p:nvPr>
            <p:ph type="body" idx="14"/>
          </p:nvPr>
        </p:nvSpPr>
        <p:spPr>
          <a:xfrm>
            <a:off x="1121231" y="674332"/>
            <a:ext cx="3152296" cy="435625"/>
          </a:xfrm>
          <a:prstGeom prst="rect">
            <a:avLst/>
          </a:prstGeom>
        </p:spPr>
        <p:txBody>
          <a:bodyPr anchor="t">
            <a:noAutofit/>
          </a:bodyPr>
          <a:lstStyle>
            <a:lvl1pPr marL="0" indent="0">
              <a:lnSpc>
                <a:spcPct val="100000"/>
              </a:lnSpc>
              <a:buNone/>
              <a:defRPr sz="2100" b="0" i="0">
                <a:solidFill>
                  <a:srgbClr val="2E6C9E"/>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1553389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A67E58F-F76D-971E-932C-C746C4726977}"/>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4" name="TextBox 3">
            <a:extLst>
              <a:ext uri="{FF2B5EF4-FFF2-40B4-BE49-F238E27FC236}">
                <a16:creationId xmlns:a16="http://schemas.microsoft.com/office/drawing/2014/main" id="{F850F3F3-3FBA-71B3-33EC-684835F1B0C9}"/>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tx1"/>
                </a:solidFill>
                <a:latin typeface="Helvetica" pitchFamily="2" charset="0"/>
              </a:rPr>
              <a:t>‹#›</a:t>
            </a:fld>
            <a:endParaRPr lang="en-US" sz="900" b="0" i="0" dirty="0">
              <a:solidFill>
                <a:schemeClr val="tx1"/>
              </a:solidFill>
              <a:latin typeface="Helvetica" pitchFamily="2" charset="0"/>
            </a:endParaRPr>
          </a:p>
        </p:txBody>
      </p:sp>
      <p:sp>
        <p:nvSpPr>
          <p:cNvPr id="5" name="CuadroTexto 12">
            <a:extLst>
              <a:ext uri="{FF2B5EF4-FFF2-40B4-BE49-F238E27FC236}">
                <a16:creationId xmlns:a16="http://schemas.microsoft.com/office/drawing/2014/main" id="{D50DBE1F-C95C-F9DD-04CB-48CECC175E0F}"/>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6" name="Picture 5" descr="A blue text with a green circle in the middle&#10;&#10;Description automatically generated">
            <a:extLst>
              <a:ext uri="{FF2B5EF4-FFF2-40B4-BE49-F238E27FC236}">
                <a16:creationId xmlns:a16="http://schemas.microsoft.com/office/drawing/2014/main" id="{6D718A1F-2A31-F986-985A-FE09D8C7F292}"/>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9" name="Content Placeholder 2">
            <a:extLst>
              <a:ext uri="{FF2B5EF4-FFF2-40B4-BE49-F238E27FC236}">
                <a16:creationId xmlns:a16="http://schemas.microsoft.com/office/drawing/2014/main" id="{01B579E3-D408-D3FD-1157-E232FC0433AD}"/>
              </a:ext>
            </a:extLst>
          </p:cNvPr>
          <p:cNvSpPr>
            <a:spLocks noGrp="1"/>
          </p:cNvSpPr>
          <p:nvPr>
            <p:ph idx="1" hasCustomPrompt="1"/>
          </p:nvPr>
        </p:nvSpPr>
        <p:spPr>
          <a:xfrm>
            <a:off x="163781" y="1195405"/>
            <a:ext cx="10324278"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white hexagon with black text&#10;&#10;Description automatically generated">
            <a:extLst>
              <a:ext uri="{FF2B5EF4-FFF2-40B4-BE49-F238E27FC236}">
                <a16:creationId xmlns:a16="http://schemas.microsoft.com/office/drawing/2014/main" id="{14503375-0312-84C4-8C5A-CAF86F9B3F38}"/>
              </a:ext>
            </a:extLst>
          </p:cNvPr>
          <p:cNvPicPr>
            <a:picLocks noChangeAspect="1"/>
          </p:cNvPicPr>
          <p:nvPr userDrawn="1"/>
        </p:nvPicPr>
        <p:blipFill>
          <a:blip r:embed="rId3"/>
          <a:stretch>
            <a:fillRect/>
          </a:stretch>
        </p:blipFill>
        <p:spPr>
          <a:xfrm>
            <a:off x="163781" y="241331"/>
            <a:ext cx="792952" cy="751218"/>
          </a:xfrm>
          <a:prstGeom prst="rect">
            <a:avLst/>
          </a:prstGeom>
        </p:spPr>
      </p:pic>
      <p:pic>
        <p:nvPicPr>
          <p:cNvPr id="13" name="Picture 12" descr="A white hexagon with grey text&#10;&#10;Description automatically generated">
            <a:extLst>
              <a:ext uri="{FF2B5EF4-FFF2-40B4-BE49-F238E27FC236}">
                <a16:creationId xmlns:a16="http://schemas.microsoft.com/office/drawing/2014/main" id="{AB31050A-2634-50E3-39DE-D52AC3F4CB4B}"/>
              </a:ext>
            </a:extLst>
          </p:cNvPr>
          <p:cNvPicPr>
            <a:picLocks noChangeAspect="1"/>
          </p:cNvPicPr>
          <p:nvPr userDrawn="1"/>
        </p:nvPicPr>
        <p:blipFill>
          <a:blip r:embed="rId4"/>
          <a:stretch>
            <a:fillRect/>
          </a:stretch>
        </p:blipFill>
        <p:spPr>
          <a:xfrm>
            <a:off x="163781" y="241331"/>
            <a:ext cx="792952" cy="751218"/>
          </a:xfrm>
          <a:prstGeom prst="rect">
            <a:avLst/>
          </a:prstGeom>
        </p:spPr>
      </p:pic>
      <p:sp>
        <p:nvSpPr>
          <p:cNvPr id="8" name="Title 1">
            <a:extLst>
              <a:ext uri="{FF2B5EF4-FFF2-40B4-BE49-F238E27FC236}">
                <a16:creationId xmlns:a16="http://schemas.microsoft.com/office/drawing/2014/main" id="{AE300663-E43D-2987-1115-867ADDF92339}"/>
              </a:ext>
            </a:extLst>
          </p:cNvPr>
          <p:cNvSpPr>
            <a:spLocks noGrp="1"/>
          </p:cNvSpPr>
          <p:nvPr>
            <p:ph type="ctrTitle"/>
          </p:nvPr>
        </p:nvSpPr>
        <p:spPr>
          <a:xfrm>
            <a:off x="1121231" y="241331"/>
            <a:ext cx="9366828" cy="485662"/>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10" name="Text Placeholder 2">
            <a:extLst>
              <a:ext uri="{FF2B5EF4-FFF2-40B4-BE49-F238E27FC236}">
                <a16:creationId xmlns:a16="http://schemas.microsoft.com/office/drawing/2014/main" id="{20611995-C14C-1F6F-C90C-6EFDE5517996}"/>
              </a:ext>
            </a:extLst>
          </p:cNvPr>
          <p:cNvSpPr>
            <a:spLocks noGrp="1"/>
          </p:cNvSpPr>
          <p:nvPr>
            <p:ph type="body" idx="14"/>
          </p:nvPr>
        </p:nvSpPr>
        <p:spPr>
          <a:xfrm>
            <a:off x="1121231" y="674332"/>
            <a:ext cx="3152296" cy="435625"/>
          </a:xfrm>
          <a:prstGeom prst="rect">
            <a:avLst/>
          </a:prstGeom>
        </p:spPr>
        <p:txBody>
          <a:bodyPr anchor="t">
            <a:noAutofit/>
          </a:bodyPr>
          <a:lstStyle>
            <a:lvl1pPr marL="0" indent="0">
              <a:lnSpc>
                <a:spcPct val="100000"/>
              </a:lnSpc>
              <a:buNone/>
              <a:defRPr sz="2100" b="0" i="0">
                <a:solidFill>
                  <a:srgbClr val="2E6C9E"/>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3695291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A67E58F-F76D-971E-932C-C746C4726977}"/>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4" name="TextBox 3">
            <a:extLst>
              <a:ext uri="{FF2B5EF4-FFF2-40B4-BE49-F238E27FC236}">
                <a16:creationId xmlns:a16="http://schemas.microsoft.com/office/drawing/2014/main" id="{F850F3F3-3FBA-71B3-33EC-684835F1B0C9}"/>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tx1"/>
                </a:solidFill>
                <a:latin typeface="Helvetica" pitchFamily="2" charset="0"/>
              </a:rPr>
              <a:t>‹#›</a:t>
            </a:fld>
            <a:endParaRPr lang="en-US" sz="900" b="0" i="0" dirty="0">
              <a:solidFill>
                <a:schemeClr val="tx1"/>
              </a:solidFill>
              <a:latin typeface="Helvetica" pitchFamily="2" charset="0"/>
            </a:endParaRPr>
          </a:p>
        </p:txBody>
      </p:sp>
      <p:sp>
        <p:nvSpPr>
          <p:cNvPr id="5" name="CuadroTexto 12">
            <a:extLst>
              <a:ext uri="{FF2B5EF4-FFF2-40B4-BE49-F238E27FC236}">
                <a16:creationId xmlns:a16="http://schemas.microsoft.com/office/drawing/2014/main" id="{D50DBE1F-C95C-F9DD-04CB-48CECC175E0F}"/>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6" name="Picture 5" descr="A blue text with a green circle in the middle&#10;&#10;Description automatically generated">
            <a:extLst>
              <a:ext uri="{FF2B5EF4-FFF2-40B4-BE49-F238E27FC236}">
                <a16:creationId xmlns:a16="http://schemas.microsoft.com/office/drawing/2014/main" id="{6D718A1F-2A31-F986-985A-FE09D8C7F292}"/>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9" name="Content Placeholder 2">
            <a:extLst>
              <a:ext uri="{FF2B5EF4-FFF2-40B4-BE49-F238E27FC236}">
                <a16:creationId xmlns:a16="http://schemas.microsoft.com/office/drawing/2014/main" id="{01B579E3-D408-D3FD-1157-E232FC0433AD}"/>
              </a:ext>
            </a:extLst>
          </p:cNvPr>
          <p:cNvSpPr>
            <a:spLocks noGrp="1"/>
          </p:cNvSpPr>
          <p:nvPr>
            <p:ph idx="1" hasCustomPrompt="1"/>
          </p:nvPr>
        </p:nvSpPr>
        <p:spPr>
          <a:xfrm>
            <a:off x="163781" y="1195405"/>
            <a:ext cx="10324278"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white hexagon with black text&#10;&#10;Description automatically generated">
            <a:extLst>
              <a:ext uri="{FF2B5EF4-FFF2-40B4-BE49-F238E27FC236}">
                <a16:creationId xmlns:a16="http://schemas.microsoft.com/office/drawing/2014/main" id="{14503375-0312-84C4-8C5A-CAF86F9B3F38}"/>
              </a:ext>
            </a:extLst>
          </p:cNvPr>
          <p:cNvPicPr>
            <a:picLocks noChangeAspect="1"/>
          </p:cNvPicPr>
          <p:nvPr userDrawn="1"/>
        </p:nvPicPr>
        <p:blipFill>
          <a:blip r:embed="rId3"/>
          <a:stretch>
            <a:fillRect/>
          </a:stretch>
        </p:blipFill>
        <p:spPr>
          <a:xfrm>
            <a:off x="163781" y="241331"/>
            <a:ext cx="792952" cy="751218"/>
          </a:xfrm>
          <a:prstGeom prst="rect">
            <a:avLst/>
          </a:prstGeom>
        </p:spPr>
      </p:pic>
      <p:pic>
        <p:nvPicPr>
          <p:cNvPr id="13" name="Picture 12" descr="A white hexagon with grey text&#10;&#10;Description automatically generated">
            <a:extLst>
              <a:ext uri="{FF2B5EF4-FFF2-40B4-BE49-F238E27FC236}">
                <a16:creationId xmlns:a16="http://schemas.microsoft.com/office/drawing/2014/main" id="{AB31050A-2634-50E3-39DE-D52AC3F4CB4B}"/>
              </a:ext>
            </a:extLst>
          </p:cNvPr>
          <p:cNvPicPr>
            <a:picLocks noChangeAspect="1"/>
          </p:cNvPicPr>
          <p:nvPr userDrawn="1"/>
        </p:nvPicPr>
        <p:blipFill>
          <a:blip r:embed="rId4"/>
          <a:stretch>
            <a:fillRect/>
          </a:stretch>
        </p:blipFill>
        <p:spPr>
          <a:xfrm>
            <a:off x="163781" y="241331"/>
            <a:ext cx="792952" cy="751218"/>
          </a:xfrm>
          <a:prstGeom prst="rect">
            <a:avLst/>
          </a:prstGeom>
        </p:spPr>
      </p:pic>
      <p:pic>
        <p:nvPicPr>
          <p:cNvPr id="15" name="Picture 14" descr="A white hexagon with black text&#10;&#10;Description automatically generated">
            <a:extLst>
              <a:ext uri="{FF2B5EF4-FFF2-40B4-BE49-F238E27FC236}">
                <a16:creationId xmlns:a16="http://schemas.microsoft.com/office/drawing/2014/main" id="{BB523B8D-80C5-27E9-716C-16A89292625F}"/>
              </a:ext>
            </a:extLst>
          </p:cNvPr>
          <p:cNvPicPr>
            <a:picLocks noChangeAspect="1"/>
          </p:cNvPicPr>
          <p:nvPr userDrawn="1"/>
        </p:nvPicPr>
        <p:blipFill>
          <a:blip r:embed="rId5"/>
          <a:stretch>
            <a:fillRect/>
          </a:stretch>
        </p:blipFill>
        <p:spPr>
          <a:xfrm>
            <a:off x="163781" y="241331"/>
            <a:ext cx="792952" cy="751218"/>
          </a:xfrm>
          <a:prstGeom prst="rect">
            <a:avLst/>
          </a:prstGeom>
        </p:spPr>
      </p:pic>
      <p:sp>
        <p:nvSpPr>
          <p:cNvPr id="8" name="Title 1">
            <a:extLst>
              <a:ext uri="{FF2B5EF4-FFF2-40B4-BE49-F238E27FC236}">
                <a16:creationId xmlns:a16="http://schemas.microsoft.com/office/drawing/2014/main" id="{20B9F14B-9CAA-B617-E73C-FE63E6171725}"/>
              </a:ext>
            </a:extLst>
          </p:cNvPr>
          <p:cNvSpPr>
            <a:spLocks noGrp="1"/>
          </p:cNvSpPr>
          <p:nvPr>
            <p:ph type="ctrTitle"/>
          </p:nvPr>
        </p:nvSpPr>
        <p:spPr>
          <a:xfrm>
            <a:off x="1121231" y="241331"/>
            <a:ext cx="9366828" cy="485662"/>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10" name="Text Placeholder 2">
            <a:extLst>
              <a:ext uri="{FF2B5EF4-FFF2-40B4-BE49-F238E27FC236}">
                <a16:creationId xmlns:a16="http://schemas.microsoft.com/office/drawing/2014/main" id="{B67981CF-574F-ED33-2780-8E049E1BDAAA}"/>
              </a:ext>
            </a:extLst>
          </p:cNvPr>
          <p:cNvSpPr>
            <a:spLocks noGrp="1"/>
          </p:cNvSpPr>
          <p:nvPr>
            <p:ph type="body" idx="14"/>
          </p:nvPr>
        </p:nvSpPr>
        <p:spPr>
          <a:xfrm>
            <a:off x="1121231" y="674332"/>
            <a:ext cx="3152296" cy="435625"/>
          </a:xfrm>
          <a:prstGeom prst="rect">
            <a:avLst/>
          </a:prstGeom>
        </p:spPr>
        <p:txBody>
          <a:bodyPr anchor="t">
            <a:noAutofit/>
          </a:bodyPr>
          <a:lstStyle>
            <a:lvl1pPr marL="0" indent="0">
              <a:lnSpc>
                <a:spcPct val="100000"/>
              </a:lnSpc>
              <a:buNone/>
              <a:defRPr sz="2100" b="0" i="0">
                <a:solidFill>
                  <a:srgbClr val="2E6C9E"/>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22868554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A67E58F-F76D-971E-932C-C746C4726977}"/>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4" name="TextBox 3">
            <a:extLst>
              <a:ext uri="{FF2B5EF4-FFF2-40B4-BE49-F238E27FC236}">
                <a16:creationId xmlns:a16="http://schemas.microsoft.com/office/drawing/2014/main" id="{F850F3F3-3FBA-71B3-33EC-684835F1B0C9}"/>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tx1"/>
                </a:solidFill>
                <a:latin typeface="Helvetica" pitchFamily="2" charset="0"/>
              </a:rPr>
              <a:t>‹#›</a:t>
            </a:fld>
            <a:endParaRPr lang="en-US" sz="900" b="0" i="0" dirty="0">
              <a:solidFill>
                <a:schemeClr val="tx1"/>
              </a:solidFill>
              <a:latin typeface="Helvetica" pitchFamily="2" charset="0"/>
            </a:endParaRPr>
          </a:p>
        </p:txBody>
      </p:sp>
      <p:sp>
        <p:nvSpPr>
          <p:cNvPr id="5" name="CuadroTexto 12">
            <a:extLst>
              <a:ext uri="{FF2B5EF4-FFF2-40B4-BE49-F238E27FC236}">
                <a16:creationId xmlns:a16="http://schemas.microsoft.com/office/drawing/2014/main" id="{D50DBE1F-C95C-F9DD-04CB-48CECC175E0F}"/>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6" name="Picture 5" descr="A blue text with a green circle in the middle&#10;&#10;Description automatically generated">
            <a:extLst>
              <a:ext uri="{FF2B5EF4-FFF2-40B4-BE49-F238E27FC236}">
                <a16:creationId xmlns:a16="http://schemas.microsoft.com/office/drawing/2014/main" id="{6D718A1F-2A31-F986-985A-FE09D8C7F292}"/>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9" name="Content Placeholder 2">
            <a:extLst>
              <a:ext uri="{FF2B5EF4-FFF2-40B4-BE49-F238E27FC236}">
                <a16:creationId xmlns:a16="http://schemas.microsoft.com/office/drawing/2014/main" id="{01B579E3-D408-D3FD-1157-E232FC0433AD}"/>
              </a:ext>
            </a:extLst>
          </p:cNvPr>
          <p:cNvSpPr>
            <a:spLocks noGrp="1"/>
          </p:cNvSpPr>
          <p:nvPr>
            <p:ph idx="1" hasCustomPrompt="1"/>
          </p:nvPr>
        </p:nvSpPr>
        <p:spPr>
          <a:xfrm>
            <a:off x="163781" y="1195405"/>
            <a:ext cx="10324278"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white hexagon with black text&#10;&#10;Description automatically generated">
            <a:extLst>
              <a:ext uri="{FF2B5EF4-FFF2-40B4-BE49-F238E27FC236}">
                <a16:creationId xmlns:a16="http://schemas.microsoft.com/office/drawing/2014/main" id="{14503375-0312-84C4-8C5A-CAF86F9B3F38}"/>
              </a:ext>
            </a:extLst>
          </p:cNvPr>
          <p:cNvPicPr>
            <a:picLocks noChangeAspect="1"/>
          </p:cNvPicPr>
          <p:nvPr userDrawn="1"/>
        </p:nvPicPr>
        <p:blipFill>
          <a:blip r:embed="rId3"/>
          <a:stretch>
            <a:fillRect/>
          </a:stretch>
        </p:blipFill>
        <p:spPr>
          <a:xfrm>
            <a:off x="163781" y="241331"/>
            <a:ext cx="792952" cy="751218"/>
          </a:xfrm>
          <a:prstGeom prst="rect">
            <a:avLst/>
          </a:prstGeom>
        </p:spPr>
      </p:pic>
      <p:pic>
        <p:nvPicPr>
          <p:cNvPr id="13" name="Picture 12" descr="A white hexagon with grey text&#10;&#10;Description automatically generated">
            <a:extLst>
              <a:ext uri="{FF2B5EF4-FFF2-40B4-BE49-F238E27FC236}">
                <a16:creationId xmlns:a16="http://schemas.microsoft.com/office/drawing/2014/main" id="{AB31050A-2634-50E3-39DE-D52AC3F4CB4B}"/>
              </a:ext>
            </a:extLst>
          </p:cNvPr>
          <p:cNvPicPr>
            <a:picLocks noChangeAspect="1"/>
          </p:cNvPicPr>
          <p:nvPr userDrawn="1"/>
        </p:nvPicPr>
        <p:blipFill>
          <a:blip r:embed="rId4"/>
          <a:stretch>
            <a:fillRect/>
          </a:stretch>
        </p:blipFill>
        <p:spPr>
          <a:xfrm>
            <a:off x="163781" y="241331"/>
            <a:ext cx="792952" cy="751218"/>
          </a:xfrm>
          <a:prstGeom prst="rect">
            <a:avLst/>
          </a:prstGeom>
        </p:spPr>
      </p:pic>
      <p:pic>
        <p:nvPicPr>
          <p:cNvPr id="15" name="Picture 14" descr="A white hexagon with black text&#10;&#10;Description automatically generated">
            <a:extLst>
              <a:ext uri="{FF2B5EF4-FFF2-40B4-BE49-F238E27FC236}">
                <a16:creationId xmlns:a16="http://schemas.microsoft.com/office/drawing/2014/main" id="{BB523B8D-80C5-27E9-716C-16A89292625F}"/>
              </a:ext>
            </a:extLst>
          </p:cNvPr>
          <p:cNvPicPr>
            <a:picLocks noChangeAspect="1"/>
          </p:cNvPicPr>
          <p:nvPr userDrawn="1"/>
        </p:nvPicPr>
        <p:blipFill>
          <a:blip r:embed="rId5"/>
          <a:stretch>
            <a:fillRect/>
          </a:stretch>
        </p:blipFill>
        <p:spPr>
          <a:xfrm>
            <a:off x="163781" y="241331"/>
            <a:ext cx="792952" cy="751218"/>
          </a:xfrm>
          <a:prstGeom prst="rect">
            <a:avLst/>
          </a:prstGeom>
        </p:spPr>
      </p:pic>
      <p:pic>
        <p:nvPicPr>
          <p:cNvPr id="17" name="Picture 16" descr="A white hexagon with grey text&#10;&#10;Description automatically generated">
            <a:extLst>
              <a:ext uri="{FF2B5EF4-FFF2-40B4-BE49-F238E27FC236}">
                <a16:creationId xmlns:a16="http://schemas.microsoft.com/office/drawing/2014/main" id="{91838FD0-C680-718E-9786-CDB16FA42FA2}"/>
              </a:ext>
            </a:extLst>
          </p:cNvPr>
          <p:cNvPicPr>
            <a:picLocks noChangeAspect="1"/>
          </p:cNvPicPr>
          <p:nvPr userDrawn="1"/>
        </p:nvPicPr>
        <p:blipFill>
          <a:blip r:embed="rId6"/>
          <a:stretch>
            <a:fillRect/>
          </a:stretch>
        </p:blipFill>
        <p:spPr>
          <a:xfrm>
            <a:off x="163781" y="241331"/>
            <a:ext cx="792952" cy="751218"/>
          </a:xfrm>
          <a:prstGeom prst="rect">
            <a:avLst/>
          </a:prstGeom>
        </p:spPr>
      </p:pic>
      <p:sp>
        <p:nvSpPr>
          <p:cNvPr id="12" name="Title 1">
            <a:extLst>
              <a:ext uri="{FF2B5EF4-FFF2-40B4-BE49-F238E27FC236}">
                <a16:creationId xmlns:a16="http://schemas.microsoft.com/office/drawing/2014/main" id="{1F20200D-636D-7676-1668-85AF5946FC49}"/>
              </a:ext>
            </a:extLst>
          </p:cNvPr>
          <p:cNvSpPr>
            <a:spLocks noGrp="1"/>
          </p:cNvSpPr>
          <p:nvPr>
            <p:ph type="ctrTitle"/>
          </p:nvPr>
        </p:nvSpPr>
        <p:spPr>
          <a:xfrm>
            <a:off x="1121231" y="241331"/>
            <a:ext cx="9366828" cy="485662"/>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14" name="Text Placeholder 2">
            <a:extLst>
              <a:ext uri="{FF2B5EF4-FFF2-40B4-BE49-F238E27FC236}">
                <a16:creationId xmlns:a16="http://schemas.microsoft.com/office/drawing/2014/main" id="{6632782A-FFC7-FFC9-4D02-5FC8D00BF51C}"/>
              </a:ext>
            </a:extLst>
          </p:cNvPr>
          <p:cNvSpPr>
            <a:spLocks noGrp="1"/>
          </p:cNvSpPr>
          <p:nvPr>
            <p:ph type="body" idx="14"/>
          </p:nvPr>
        </p:nvSpPr>
        <p:spPr>
          <a:xfrm>
            <a:off x="1121231" y="674332"/>
            <a:ext cx="3152296" cy="435625"/>
          </a:xfrm>
          <a:prstGeom prst="rect">
            <a:avLst/>
          </a:prstGeom>
        </p:spPr>
        <p:txBody>
          <a:bodyPr anchor="t">
            <a:noAutofit/>
          </a:bodyPr>
          <a:lstStyle>
            <a:lvl1pPr marL="0" indent="0">
              <a:lnSpc>
                <a:spcPct val="100000"/>
              </a:lnSpc>
              <a:buNone/>
              <a:defRPr sz="2100" b="0" i="0">
                <a:solidFill>
                  <a:srgbClr val="2E6C9E"/>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5766373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Vertical Title and Tex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A67E58F-F76D-971E-932C-C746C4726977}"/>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4" name="TextBox 3">
            <a:extLst>
              <a:ext uri="{FF2B5EF4-FFF2-40B4-BE49-F238E27FC236}">
                <a16:creationId xmlns:a16="http://schemas.microsoft.com/office/drawing/2014/main" id="{F850F3F3-3FBA-71B3-33EC-684835F1B0C9}"/>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tx1"/>
                </a:solidFill>
                <a:latin typeface="Helvetica" pitchFamily="2" charset="0"/>
              </a:rPr>
              <a:t>‹#›</a:t>
            </a:fld>
            <a:endParaRPr lang="en-US" sz="900" b="0" i="0" dirty="0">
              <a:solidFill>
                <a:schemeClr val="tx1"/>
              </a:solidFill>
              <a:latin typeface="Helvetica" pitchFamily="2" charset="0"/>
            </a:endParaRPr>
          </a:p>
        </p:txBody>
      </p:sp>
      <p:sp>
        <p:nvSpPr>
          <p:cNvPr id="5" name="CuadroTexto 12">
            <a:extLst>
              <a:ext uri="{FF2B5EF4-FFF2-40B4-BE49-F238E27FC236}">
                <a16:creationId xmlns:a16="http://schemas.microsoft.com/office/drawing/2014/main" id="{D50DBE1F-C95C-F9DD-04CB-48CECC175E0F}"/>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6" name="Picture 5" descr="A blue text with a green circle in the middle&#10;&#10;Description automatically generated">
            <a:extLst>
              <a:ext uri="{FF2B5EF4-FFF2-40B4-BE49-F238E27FC236}">
                <a16:creationId xmlns:a16="http://schemas.microsoft.com/office/drawing/2014/main" id="{6D718A1F-2A31-F986-985A-FE09D8C7F292}"/>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9" name="Content Placeholder 2">
            <a:extLst>
              <a:ext uri="{FF2B5EF4-FFF2-40B4-BE49-F238E27FC236}">
                <a16:creationId xmlns:a16="http://schemas.microsoft.com/office/drawing/2014/main" id="{01B579E3-D408-D3FD-1157-E232FC0433AD}"/>
              </a:ext>
            </a:extLst>
          </p:cNvPr>
          <p:cNvSpPr>
            <a:spLocks noGrp="1"/>
          </p:cNvSpPr>
          <p:nvPr>
            <p:ph idx="1" hasCustomPrompt="1"/>
          </p:nvPr>
        </p:nvSpPr>
        <p:spPr>
          <a:xfrm>
            <a:off x="163781" y="1195405"/>
            <a:ext cx="10324278"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white hexagon with black text&#10;&#10;Description automatically generated">
            <a:extLst>
              <a:ext uri="{FF2B5EF4-FFF2-40B4-BE49-F238E27FC236}">
                <a16:creationId xmlns:a16="http://schemas.microsoft.com/office/drawing/2014/main" id="{14503375-0312-84C4-8C5A-CAF86F9B3F38}"/>
              </a:ext>
            </a:extLst>
          </p:cNvPr>
          <p:cNvPicPr>
            <a:picLocks noChangeAspect="1"/>
          </p:cNvPicPr>
          <p:nvPr userDrawn="1"/>
        </p:nvPicPr>
        <p:blipFill>
          <a:blip r:embed="rId3"/>
          <a:stretch>
            <a:fillRect/>
          </a:stretch>
        </p:blipFill>
        <p:spPr>
          <a:xfrm>
            <a:off x="163781" y="241331"/>
            <a:ext cx="792952" cy="751218"/>
          </a:xfrm>
          <a:prstGeom prst="rect">
            <a:avLst/>
          </a:prstGeom>
        </p:spPr>
      </p:pic>
      <p:pic>
        <p:nvPicPr>
          <p:cNvPr id="13" name="Picture 12" descr="A white hexagon with grey text&#10;&#10;Description automatically generated">
            <a:extLst>
              <a:ext uri="{FF2B5EF4-FFF2-40B4-BE49-F238E27FC236}">
                <a16:creationId xmlns:a16="http://schemas.microsoft.com/office/drawing/2014/main" id="{AB31050A-2634-50E3-39DE-D52AC3F4CB4B}"/>
              </a:ext>
            </a:extLst>
          </p:cNvPr>
          <p:cNvPicPr>
            <a:picLocks noChangeAspect="1"/>
          </p:cNvPicPr>
          <p:nvPr userDrawn="1"/>
        </p:nvPicPr>
        <p:blipFill>
          <a:blip r:embed="rId4"/>
          <a:stretch>
            <a:fillRect/>
          </a:stretch>
        </p:blipFill>
        <p:spPr>
          <a:xfrm>
            <a:off x="163781" y="241331"/>
            <a:ext cx="792952" cy="751218"/>
          </a:xfrm>
          <a:prstGeom prst="rect">
            <a:avLst/>
          </a:prstGeom>
        </p:spPr>
      </p:pic>
      <p:pic>
        <p:nvPicPr>
          <p:cNvPr id="15" name="Picture 14" descr="A white hexagon with black text&#10;&#10;Description automatically generated">
            <a:extLst>
              <a:ext uri="{FF2B5EF4-FFF2-40B4-BE49-F238E27FC236}">
                <a16:creationId xmlns:a16="http://schemas.microsoft.com/office/drawing/2014/main" id="{BB523B8D-80C5-27E9-716C-16A89292625F}"/>
              </a:ext>
            </a:extLst>
          </p:cNvPr>
          <p:cNvPicPr>
            <a:picLocks noChangeAspect="1"/>
          </p:cNvPicPr>
          <p:nvPr userDrawn="1"/>
        </p:nvPicPr>
        <p:blipFill>
          <a:blip r:embed="rId5"/>
          <a:stretch>
            <a:fillRect/>
          </a:stretch>
        </p:blipFill>
        <p:spPr>
          <a:xfrm>
            <a:off x="163781" y="241331"/>
            <a:ext cx="792952" cy="751218"/>
          </a:xfrm>
          <a:prstGeom prst="rect">
            <a:avLst/>
          </a:prstGeom>
        </p:spPr>
      </p:pic>
      <p:pic>
        <p:nvPicPr>
          <p:cNvPr id="17" name="Picture 16" descr="A white hexagon with grey text&#10;&#10;Description automatically generated">
            <a:extLst>
              <a:ext uri="{FF2B5EF4-FFF2-40B4-BE49-F238E27FC236}">
                <a16:creationId xmlns:a16="http://schemas.microsoft.com/office/drawing/2014/main" id="{91838FD0-C680-718E-9786-CDB16FA42FA2}"/>
              </a:ext>
            </a:extLst>
          </p:cNvPr>
          <p:cNvPicPr>
            <a:picLocks noChangeAspect="1"/>
          </p:cNvPicPr>
          <p:nvPr userDrawn="1"/>
        </p:nvPicPr>
        <p:blipFill>
          <a:blip r:embed="rId6"/>
          <a:stretch>
            <a:fillRect/>
          </a:stretch>
        </p:blipFill>
        <p:spPr>
          <a:xfrm>
            <a:off x="163781" y="241331"/>
            <a:ext cx="792952" cy="751218"/>
          </a:xfrm>
          <a:prstGeom prst="rect">
            <a:avLst/>
          </a:prstGeom>
        </p:spPr>
      </p:pic>
      <p:pic>
        <p:nvPicPr>
          <p:cNvPr id="19" name="Picture 18" descr="A white hexagon with grey text&#10;&#10;Description automatically generated">
            <a:extLst>
              <a:ext uri="{FF2B5EF4-FFF2-40B4-BE49-F238E27FC236}">
                <a16:creationId xmlns:a16="http://schemas.microsoft.com/office/drawing/2014/main" id="{E7EA320B-91F3-2641-33B6-BF9677850789}"/>
              </a:ext>
            </a:extLst>
          </p:cNvPr>
          <p:cNvPicPr>
            <a:picLocks noChangeAspect="1"/>
          </p:cNvPicPr>
          <p:nvPr userDrawn="1"/>
        </p:nvPicPr>
        <p:blipFill>
          <a:blip r:embed="rId7"/>
          <a:stretch>
            <a:fillRect/>
          </a:stretch>
        </p:blipFill>
        <p:spPr>
          <a:xfrm>
            <a:off x="163781" y="241331"/>
            <a:ext cx="792952" cy="751218"/>
          </a:xfrm>
          <a:prstGeom prst="rect">
            <a:avLst/>
          </a:prstGeom>
        </p:spPr>
      </p:pic>
      <p:sp>
        <p:nvSpPr>
          <p:cNvPr id="8" name="Title 1">
            <a:extLst>
              <a:ext uri="{FF2B5EF4-FFF2-40B4-BE49-F238E27FC236}">
                <a16:creationId xmlns:a16="http://schemas.microsoft.com/office/drawing/2014/main" id="{8927D090-5E48-4C9D-F952-C1DF7D800686}"/>
              </a:ext>
            </a:extLst>
          </p:cNvPr>
          <p:cNvSpPr>
            <a:spLocks noGrp="1"/>
          </p:cNvSpPr>
          <p:nvPr>
            <p:ph type="ctrTitle"/>
          </p:nvPr>
        </p:nvSpPr>
        <p:spPr>
          <a:xfrm>
            <a:off x="1121231" y="241331"/>
            <a:ext cx="9366828" cy="485662"/>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10" name="Text Placeholder 2">
            <a:extLst>
              <a:ext uri="{FF2B5EF4-FFF2-40B4-BE49-F238E27FC236}">
                <a16:creationId xmlns:a16="http://schemas.microsoft.com/office/drawing/2014/main" id="{07568983-06A0-DFDE-CB78-BDFE8C018924}"/>
              </a:ext>
            </a:extLst>
          </p:cNvPr>
          <p:cNvSpPr>
            <a:spLocks noGrp="1"/>
          </p:cNvSpPr>
          <p:nvPr>
            <p:ph type="body" idx="14"/>
          </p:nvPr>
        </p:nvSpPr>
        <p:spPr>
          <a:xfrm>
            <a:off x="1121231" y="674332"/>
            <a:ext cx="3152296" cy="435625"/>
          </a:xfrm>
          <a:prstGeom prst="rect">
            <a:avLst/>
          </a:prstGeom>
        </p:spPr>
        <p:txBody>
          <a:bodyPr anchor="t">
            <a:noAutofit/>
          </a:bodyPr>
          <a:lstStyle>
            <a:lvl1pPr marL="0" indent="0">
              <a:lnSpc>
                <a:spcPct val="100000"/>
              </a:lnSpc>
              <a:buNone/>
              <a:defRPr sz="2100" b="0" i="0">
                <a:solidFill>
                  <a:srgbClr val="2E6C9E"/>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23354704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Vertical Title and Tex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A67E58F-F76D-971E-932C-C746C4726977}"/>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4" name="TextBox 3">
            <a:extLst>
              <a:ext uri="{FF2B5EF4-FFF2-40B4-BE49-F238E27FC236}">
                <a16:creationId xmlns:a16="http://schemas.microsoft.com/office/drawing/2014/main" id="{F850F3F3-3FBA-71B3-33EC-684835F1B0C9}"/>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tx1"/>
                </a:solidFill>
                <a:latin typeface="Helvetica" pitchFamily="2" charset="0"/>
              </a:rPr>
              <a:t>‹#›</a:t>
            </a:fld>
            <a:endParaRPr lang="en-US" sz="900" b="0" i="0" dirty="0">
              <a:solidFill>
                <a:schemeClr val="tx1"/>
              </a:solidFill>
              <a:latin typeface="Helvetica" pitchFamily="2" charset="0"/>
            </a:endParaRPr>
          </a:p>
        </p:txBody>
      </p:sp>
      <p:sp>
        <p:nvSpPr>
          <p:cNvPr id="5" name="CuadroTexto 12">
            <a:extLst>
              <a:ext uri="{FF2B5EF4-FFF2-40B4-BE49-F238E27FC236}">
                <a16:creationId xmlns:a16="http://schemas.microsoft.com/office/drawing/2014/main" id="{D50DBE1F-C95C-F9DD-04CB-48CECC175E0F}"/>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6" name="Picture 5" descr="A blue text with a green circle in the middle&#10;&#10;Description automatically generated">
            <a:extLst>
              <a:ext uri="{FF2B5EF4-FFF2-40B4-BE49-F238E27FC236}">
                <a16:creationId xmlns:a16="http://schemas.microsoft.com/office/drawing/2014/main" id="{6D718A1F-2A31-F986-985A-FE09D8C7F292}"/>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9" name="Content Placeholder 2">
            <a:extLst>
              <a:ext uri="{FF2B5EF4-FFF2-40B4-BE49-F238E27FC236}">
                <a16:creationId xmlns:a16="http://schemas.microsoft.com/office/drawing/2014/main" id="{01B579E3-D408-D3FD-1157-E232FC0433AD}"/>
              </a:ext>
            </a:extLst>
          </p:cNvPr>
          <p:cNvSpPr>
            <a:spLocks noGrp="1"/>
          </p:cNvSpPr>
          <p:nvPr>
            <p:ph idx="1" hasCustomPrompt="1"/>
          </p:nvPr>
        </p:nvSpPr>
        <p:spPr>
          <a:xfrm>
            <a:off x="163781" y="1195405"/>
            <a:ext cx="10324278"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white hexagon with black text&#10;&#10;Description automatically generated">
            <a:extLst>
              <a:ext uri="{FF2B5EF4-FFF2-40B4-BE49-F238E27FC236}">
                <a16:creationId xmlns:a16="http://schemas.microsoft.com/office/drawing/2014/main" id="{14503375-0312-84C4-8C5A-CAF86F9B3F38}"/>
              </a:ext>
            </a:extLst>
          </p:cNvPr>
          <p:cNvPicPr>
            <a:picLocks noChangeAspect="1"/>
          </p:cNvPicPr>
          <p:nvPr userDrawn="1"/>
        </p:nvPicPr>
        <p:blipFill>
          <a:blip r:embed="rId3"/>
          <a:stretch>
            <a:fillRect/>
          </a:stretch>
        </p:blipFill>
        <p:spPr>
          <a:xfrm>
            <a:off x="163781" y="241331"/>
            <a:ext cx="792952" cy="751218"/>
          </a:xfrm>
          <a:prstGeom prst="rect">
            <a:avLst/>
          </a:prstGeom>
        </p:spPr>
      </p:pic>
      <p:pic>
        <p:nvPicPr>
          <p:cNvPr id="13" name="Picture 12" descr="A white hexagon with grey text&#10;&#10;Description automatically generated">
            <a:extLst>
              <a:ext uri="{FF2B5EF4-FFF2-40B4-BE49-F238E27FC236}">
                <a16:creationId xmlns:a16="http://schemas.microsoft.com/office/drawing/2014/main" id="{AB31050A-2634-50E3-39DE-D52AC3F4CB4B}"/>
              </a:ext>
            </a:extLst>
          </p:cNvPr>
          <p:cNvPicPr>
            <a:picLocks noChangeAspect="1"/>
          </p:cNvPicPr>
          <p:nvPr userDrawn="1"/>
        </p:nvPicPr>
        <p:blipFill>
          <a:blip r:embed="rId4"/>
          <a:stretch>
            <a:fillRect/>
          </a:stretch>
        </p:blipFill>
        <p:spPr>
          <a:xfrm>
            <a:off x="163781" y="241331"/>
            <a:ext cx="792952" cy="751218"/>
          </a:xfrm>
          <a:prstGeom prst="rect">
            <a:avLst/>
          </a:prstGeom>
        </p:spPr>
      </p:pic>
      <p:pic>
        <p:nvPicPr>
          <p:cNvPr id="15" name="Picture 14" descr="A white hexagon with black text&#10;&#10;Description automatically generated">
            <a:extLst>
              <a:ext uri="{FF2B5EF4-FFF2-40B4-BE49-F238E27FC236}">
                <a16:creationId xmlns:a16="http://schemas.microsoft.com/office/drawing/2014/main" id="{BB523B8D-80C5-27E9-716C-16A89292625F}"/>
              </a:ext>
            </a:extLst>
          </p:cNvPr>
          <p:cNvPicPr>
            <a:picLocks noChangeAspect="1"/>
          </p:cNvPicPr>
          <p:nvPr userDrawn="1"/>
        </p:nvPicPr>
        <p:blipFill>
          <a:blip r:embed="rId5"/>
          <a:stretch>
            <a:fillRect/>
          </a:stretch>
        </p:blipFill>
        <p:spPr>
          <a:xfrm>
            <a:off x="163781" y="241331"/>
            <a:ext cx="792952" cy="751218"/>
          </a:xfrm>
          <a:prstGeom prst="rect">
            <a:avLst/>
          </a:prstGeom>
        </p:spPr>
      </p:pic>
      <p:pic>
        <p:nvPicPr>
          <p:cNvPr id="17" name="Picture 16" descr="A white hexagon with grey text&#10;&#10;Description automatically generated">
            <a:extLst>
              <a:ext uri="{FF2B5EF4-FFF2-40B4-BE49-F238E27FC236}">
                <a16:creationId xmlns:a16="http://schemas.microsoft.com/office/drawing/2014/main" id="{91838FD0-C680-718E-9786-CDB16FA42FA2}"/>
              </a:ext>
            </a:extLst>
          </p:cNvPr>
          <p:cNvPicPr>
            <a:picLocks noChangeAspect="1"/>
          </p:cNvPicPr>
          <p:nvPr userDrawn="1"/>
        </p:nvPicPr>
        <p:blipFill>
          <a:blip r:embed="rId6"/>
          <a:stretch>
            <a:fillRect/>
          </a:stretch>
        </p:blipFill>
        <p:spPr>
          <a:xfrm>
            <a:off x="163781" y="241331"/>
            <a:ext cx="792952" cy="751218"/>
          </a:xfrm>
          <a:prstGeom prst="rect">
            <a:avLst/>
          </a:prstGeom>
        </p:spPr>
      </p:pic>
      <p:pic>
        <p:nvPicPr>
          <p:cNvPr id="19" name="Picture 18" descr="A white hexagon with grey text&#10;&#10;Description automatically generated">
            <a:extLst>
              <a:ext uri="{FF2B5EF4-FFF2-40B4-BE49-F238E27FC236}">
                <a16:creationId xmlns:a16="http://schemas.microsoft.com/office/drawing/2014/main" id="{E7EA320B-91F3-2641-33B6-BF9677850789}"/>
              </a:ext>
            </a:extLst>
          </p:cNvPr>
          <p:cNvPicPr>
            <a:picLocks noChangeAspect="1"/>
          </p:cNvPicPr>
          <p:nvPr userDrawn="1"/>
        </p:nvPicPr>
        <p:blipFill>
          <a:blip r:embed="rId7"/>
          <a:stretch>
            <a:fillRect/>
          </a:stretch>
        </p:blipFill>
        <p:spPr>
          <a:xfrm>
            <a:off x="163781" y="241331"/>
            <a:ext cx="792952" cy="751218"/>
          </a:xfrm>
          <a:prstGeom prst="rect">
            <a:avLst/>
          </a:prstGeom>
        </p:spPr>
      </p:pic>
      <p:pic>
        <p:nvPicPr>
          <p:cNvPr id="21" name="Picture 20" descr="A white hexagon with black text&#10;&#10;Description automatically generated">
            <a:extLst>
              <a:ext uri="{FF2B5EF4-FFF2-40B4-BE49-F238E27FC236}">
                <a16:creationId xmlns:a16="http://schemas.microsoft.com/office/drawing/2014/main" id="{BBB6C820-A25E-F117-865C-AA5F0799F6B8}"/>
              </a:ext>
            </a:extLst>
          </p:cNvPr>
          <p:cNvPicPr>
            <a:picLocks noChangeAspect="1"/>
          </p:cNvPicPr>
          <p:nvPr userDrawn="1"/>
        </p:nvPicPr>
        <p:blipFill>
          <a:blip r:embed="rId8"/>
          <a:stretch>
            <a:fillRect/>
          </a:stretch>
        </p:blipFill>
        <p:spPr>
          <a:xfrm>
            <a:off x="163781" y="241331"/>
            <a:ext cx="792952" cy="751218"/>
          </a:xfrm>
          <a:prstGeom prst="rect">
            <a:avLst/>
          </a:prstGeom>
        </p:spPr>
      </p:pic>
      <p:sp>
        <p:nvSpPr>
          <p:cNvPr id="12" name="Title 1">
            <a:extLst>
              <a:ext uri="{FF2B5EF4-FFF2-40B4-BE49-F238E27FC236}">
                <a16:creationId xmlns:a16="http://schemas.microsoft.com/office/drawing/2014/main" id="{D86EAE1A-4080-647D-31E4-3C8C2F5696E2}"/>
              </a:ext>
            </a:extLst>
          </p:cNvPr>
          <p:cNvSpPr>
            <a:spLocks noGrp="1"/>
          </p:cNvSpPr>
          <p:nvPr>
            <p:ph type="ctrTitle"/>
          </p:nvPr>
        </p:nvSpPr>
        <p:spPr>
          <a:xfrm>
            <a:off x="1121231" y="241331"/>
            <a:ext cx="9366828" cy="485662"/>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14" name="Text Placeholder 2">
            <a:extLst>
              <a:ext uri="{FF2B5EF4-FFF2-40B4-BE49-F238E27FC236}">
                <a16:creationId xmlns:a16="http://schemas.microsoft.com/office/drawing/2014/main" id="{E391AFEC-AA29-F0BA-F53C-40AFAF790077}"/>
              </a:ext>
            </a:extLst>
          </p:cNvPr>
          <p:cNvSpPr>
            <a:spLocks noGrp="1"/>
          </p:cNvSpPr>
          <p:nvPr>
            <p:ph type="body" idx="14"/>
          </p:nvPr>
        </p:nvSpPr>
        <p:spPr>
          <a:xfrm>
            <a:off x="1121231" y="674332"/>
            <a:ext cx="3152296" cy="435625"/>
          </a:xfrm>
          <a:prstGeom prst="rect">
            <a:avLst/>
          </a:prstGeom>
        </p:spPr>
        <p:txBody>
          <a:bodyPr anchor="t">
            <a:noAutofit/>
          </a:bodyPr>
          <a:lstStyle>
            <a:lvl1pPr marL="0" indent="0">
              <a:lnSpc>
                <a:spcPct val="100000"/>
              </a:lnSpc>
              <a:buNone/>
              <a:defRPr sz="2100" b="0" i="0">
                <a:solidFill>
                  <a:srgbClr val="2E6C9E"/>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30472660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Vertical Title and Tex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A67E58F-F76D-971E-932C-C746C4726977}"/>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4" name="TextBox 3">
            <a:extLst>
              <a:ext uri="{FF2B5EF4-FFF2-40B4-BE49-F238E27FC236}">
                <a16:creationId xmlns:a16="http://schemas.microsoft.com/office/drawing/2014/main" id="{F850F3F3-3FBA-71B3-33EC-684835F1B0C9}"/>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tx1"/>
                </a:solidFill>
                <a:latin typeface="Helvetica" pitchFamily="2" charset="0"/>
              </a:rPr>
              <a:t>‹#›</a:t>
            </a:fld>
            <a:endParaRPr lang="en-US" sz="900" b="0" i="0" dirty="0">
              <a:solidFill>
                <a:schemeClr val="tx1"/>
              </a:solidFill>
              <a:latin typeface="Helvetica" pitchFamily="2" charset="0"/>
            </a:endParaRPr>
          </a:p>
        </p:txBody>
      </p:sp>
      <p:sp>
        <p:nvSpPr>
          <p:cNvPr id="5" name="CuadroTexto 12">
            <a:extLst>
              <a:ext uri="{FF2B5EF4-FFF2-40B4-BE49-F238E27FC236}">
                <a16:creationId xmlns:a16="http://schemas.microsoft.com/office/drawing/2014/main" id="{D50DBE1F-C95C-F9DD-04CB-48CECC175E0F}"/>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6" name="Picture 5" descr="A blue text with a green circle in the middle&#10;&#10;Description automatically generated">
            <a:extLst>
              <a:ext uri="{FF2B5EF4-FFF2-40B4-BE49-F238E27FC236}">
                <a16:creationId xmlns:a16="http://schemas.microsoft.com/office/drawing/2014/main" id="{6D718A1F-2A31-F986-985A-FE09D8C7F292}"/>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9" name="Content Placeholder 2">
            <a:extLst>
              <a:ext uri="{FF2B5EF4-FFF2-40B4-BE49-F238E27FC236}">
                <a16:creationId xmlns:a16="http://schemas.microsoft.com/office/drawing/2014/main" id="{01B579E3-D408-D3FD-1157-E232FC0433AD}"/>
              </a:ext>
            </a:extLst>
          </p:cNvPr>
          <p:cNvSpPr>
            <a:spLocks noGrp="1"/>
          </p:cNvSpPr>
          <p:nvPr>
            <p:ph idx="1" hasCustomPrompt="1"/>
          </p:nvPr>
        </p:nvSpPr>
        <p:spPr>
          <a:xfrm>
            <a:off x="163781" y="1195405"/>
            <a:ext cx="10324278"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white hexagon with black text&#10;&#10;Description automatically generated">
            <a:extLst>
              <a:ext uri="{FF2B5EF4-FFF2-40B4-BE49-F238E27FC236}">
                <a16:creationId xmlns:a16="http://schemas.microsoft.com/office/drawing/2014/main" id="{14503375-0312-84C4-8C5A-CAF86F9B3F38}"/>
              </a:ext>
            </a:extLst>
          </p:cNvPr>
          <p:cNvPicPr>
            <a:picLocks noChangeAspect="1"/>
          </p:cNvPicPr>
          <p:nvPr userDrawn="1"/>
        </p:nvPicPr>
        <p:blipFill>
          <a:blip r:embed="rId3"/>
          <a:stretch>
            <a:fillRect/>
          </a:stretch>
        </p:blipFill>
        <p:spPr>
          <a:xfrm>
            <a:off x="163781" y="241331"/>
            <a:ext cx="792952" cy="751218"/>
          </a:xfrm>
          <a:prstGeom prst="rect">
            <a:avLst/>
          </a:prstGeom>
        </p:spPr>
      </p:pic>
      <p:pic>
        <p:nvPicPr>
          <p:cNvPr id="13" name="Picture 12" descr="A white hexagon with grey text&#10;&#10;Description automatically generated">
            <a:extLst>
              <a:ext uri="{FF2B5EF4-FFF2-40B4-BE49-F238E27FC236}">
                <a16:creationId xmlns:a16="http://schemas.microsoft.com/office/drawing/2014/main" id="{AB31050A-2634-50E3-39DE-D52AC3F4CB4B}"/>
              </a:ext>
            </a:extLst>
          </p:cNvPr>
          <p:cNvPicPr>
            <a:picLocks noChangeAspect="1"/>
          </p:cNvPicPr>
          <p:nvPr userDrawn="1"/>
        </p:nvPicPr>
        <p:blipFill>
          <a:blip r:embed="rId4"/>
          <a:stretch>
            <a:fillRect/>
          </a:stretch>
        </p:blipFill>
        <p:spPr>
          <a:xfrm>
            <a:off x="163781" y="241331"/>
            <a:ext cx="792952" cy="751218"/>
          </a:xfrm>
          <a:prstGeom prst="rect">
            <a:avLst/>
          </a:prstGeom>
        </p:spPr>
      </p:pic>
      <p:pic>
        <p:nvPicPr>
          <p:cNvPr id="15" name="Picture 14" descr="A white hexagon with black text&#10;&#10;Description automatically generated">
            <a:extLst>
              <a:ext uri="{FF2B5EF4-FFF2-40B4-BE49-F238E27FC236}">
                <a16:creationId xmlns:a16="http://schemas.microsoft.com/office/drawing/2014/main" id="{BB523B8D-80C5-27E9-716C-16A89292625F}"/>
              </a:ext>
            </a:extLst>
          </p:cNvPr>
          <p:cNvPicPr>
            <a:picLocks noChangeAspect="1"/>
          </p:cNvPicPr>
          <p:nvPr userDrawn="1"/>
        </p:nvPicPr>
        <p:blipFill>
          <a:blip r:embed="rId5"/>
          <a:stretch>
            <a:fillRect/>
          </a:stretch>
        </p:blipFill>
        <p:spPr>
          <a:xfrm>
            <a:off x="163781" y="241331"/>
            <a:ext cx="792952" cy="751218"/>
          </a:xfrm>
          <a:prstGeom prst="rect">
            <a:avLst/>
          </a:prstGeom>
        </p:spPr>
      </p:pic>
      <p:pic>
        <p:nvPicPr>
          <p:cNvPr id="17" name="Picture 16" descr="A white hexagon with grey text&#10;&#10;Description automatically generated">
            <a:extLst>
              <a:ext uri="{FF2B5EF4-FFF2-40B4-BE49-F238E27FC236}">
                <a16:creationId xmlns:a16="http://schemas.microsoft.com/office/drawing/2014/main" id="{91838FD0-C680-718E-9786-CDB16FA42FA2}"/>
              </a:ext>
            </a:extLst>
          </p:cNvPr>
          <p:cNvPicPr>
            <a:picLocks noChangeAspect="1"/>
          </p:cNvPicPr>
          <p:nvPr userDrawn="1"/>
        </p:nvPicPr>
        <p:blipFill>
          <a:blip r:embed="rId6"/>
          <a:stretch>
            <a:fillRect/>
          </a:stretch>
        </p:blipFill>
        <p:spPr>
          <a:xfrm>
            <a:off x="163781" y="241331"/>
            <a:ext cx="792952" cy="751218"/>
          </a:xfrm>
          <a:prstGeom prst="rect">
            <a:avLst/>
          </a:prstGeom>
        </p:spPr>
      </p:pic>
      <p:pic>
        <p:nvPicPr>
          <p:cNvPr id="19" name="Picture 18" descr="A white hexagon with grey text&#10;&#10;Description automatically generated">
            <a:extLst>
              <a:ext uri="{FF2B5EF4-FFF2-40B4-BE49-F238E27FC236}">
                <a16:creationId xmlns:a16="http://schemas.microsoft.com/office/drawing/2014/main" id="{E7EA320B-91F3-2641-33B6-BF9677850789}"/>
              </a:ext>
            </a:extLst>
          </p:cNvPr>
          <p:cNvPicPr>
            <a:picLocks noChangeAspect="1"/>
          </p:cNvPicPr>
          <p:nvPr userDrawn="1"/>
        </p:nvPicPr>
        <p:blipFill>
          <a:blip r:embed="rId7"/>
          <a:stretch>
            <a:fillRect/>
          </a:stretch>
        </p:blipFill>
        <p:spPr>
          <a:xfrm>
            <a:off x="163781" y="241331"/>
            <a:ext cx="792952" cy="751218"/>
          </a:xfrm>
          <a:prstGeom prst="rect">
            <a:avLst/>
          </a:prstGeom>
        </p:spPr>
      </p:pic>
      <p:pic>
        <p:nvPicPr>
          <p:cNvPr id="21" name="Picture 20" descr="A white hexagon with black text&#10;&#10;Description automatically generated">
            <a:extLst>
              <a:ext uri="{FF2B5EF4-FFF2-40B4-BE49-F238E27FC236}">
                <a16:creationId xmlns:a16="http://schemas.microsoft.com/office/drawing/2014/main" id="{BBB6C820-A25E-F117-865C-AA5F0799F6B8}"/>
              </a:ext>
            </a:extLst>
          </p:cNvPr>
          <p:cNvPicPr>
            <a:picLocks noChangeAspect="1"/>
          </p:cNvPicPr>
          <p:nvPr userDrawn="1"/>
        </p:nvPicPr>
        <p:blipFill>
          <a:blip r:embed="rId8"/>
          <a:stretch>
            <a:fillRect/>
          </a:stretch>
        </p:blipFill>
        <p:spPr>
          <a:xfrm>
            <a:off x="163781" y="241331"/>
            <a:ext cx="792952" cy="751218"/>
          </a:xfrm>
          <a:prstGeom prst="rect">
            <a:avLst/>
          </a:prstGeom>
        </p:spPr>
      </p:pic>
      <p:pic>
        <p:nvPicPr>
          <p:cNvPr id="23" name="Picture 22" descr="A white hexagon with black and grey text&#10;&#10;Description automatically generated">
            <a:extLst>
              <a:ext uri="{FF2B5EF4-FFF2-40B4-BE49-F238E27FC236}">
                <a16:creationId xmlns:a16="http://schemas.microsoft.com/office/drawing/2014/main" id="{F885E1E8-86D9-E385-FD28-12BE6EE2F7A9}"/>
              </a:ext>
            </a:extLst>
          </p:cNvPr>
          <p:cNvPicPr>
            <a:picLocks noChangeAspect="1"/>
          </p:cNvPicPr>
          <p:nvPr userDrawn="1"/>
        </p:nvPicPr>
        <p:blipFill>
          <a:blip r:embed="rId9"/>
          <a:stretch>
            <a:fillRect/>
          </a:stretch>
        </p:blipFill>
        <p:spPr>
          <a:xfrm>
            <a:off x="163781" y="241331"/>
            <a:ext cx="792952" cy="751218"/>
          </a:xfrm>
          <a:prstGeom prst="rect">
            <a:avLst/>
          </a:prstGeom>
        </p:spPr>
      </p:pic>
      <p:sp>
        <p:nvSpPr>
          <p:cNvPr id="8" name="Title 1">
            <a:extLst>
              <a:ext uri="{FF2B5EF4-FFF2-40B4-BE49-F238E27FC236}">
                <a16:creationId xmlns:a16="http://schemas.microsoft.com/office/drawing/2014/main" id="{B78BB517-A397-78BF-0C66-9E1F22D3F7CD}"/>
              </a:ext>
            </a:extLst>
          </p:cNvPr>
          <p:cNvSpPr>
            <a:spLocks noGrp="1"/>
          </p:cNvSpPr>
          <p:nvPr>
            <p:ph type="ctrTitle"/>
          </p:nvPr>
        </p:nvSpPr>
        <p:spPr>
          <a:xfrm>
            <a:off x="1121231" y="241331"/>
            <a:ext cx="9366828" cy="485662"/>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10" name="Text Placeholder 2">
            <a:extLst>
              <a:ext uri="{FF2B5EF4-FFF2-40B4-BE49-F238E27FC236}">
                <a16:creationId xmlns:a16="http://schemas.microsoft.com/office/drawing/2014/main" id="{172B0FAE-742D-C8BF-BBF5-CB2769392B85}"/>
              </a:ext>
            </a:extLst>
          </p:cNvPr>
          <p:cNvSpPr>
            <a:spLocks noGrp="1"/>
          </p:cNvSpPr>
          <p:nvPr>
            <p:ph type="body" idx="14"/>
          </p:nvPr>
        </p:nvSpPr>
        <p:spPr>
          <a:xfrm>
            <a:off x="1121231" y="674332"/>
            <a:ext cx="3152296" cy="435625"/>
          </a:xfrm>
          <a:prstGeom prst="rect">
            <a:avLst/>
          </a:prstGeom>
        </p:spPr>
        <p:txBody>
          <a:bodyPr anchor="t">
            <a:noAutofit/>
          </a:bodyPr>
          <a:lstStyle>
            <a:lvl1pPr marL="0" indent="0">
              <a:lnSpc>
                <a:spcPct val="100000"/>
              </a:lnSpc>
              <a:buNone/>
              <a:defRPr sz="2100" b="0" i="0">
                <a:solidFill>
                  <a:srgbClr val="2E6C9E"/>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38915440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Vertical Title and Tex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A67E58F-F76D-971E-932C-C746C4726977}"/>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4" name="TextBox 3">
            <a:extLst>
              <a:ext uri="{FF2B5EF4-FFF2-40B4-BE49-F238E27FC236}">
                <a16:creationId xmlns:a16="http://schemas.microsoft.com/office/drawing/2014/main" id="{F850F3F3-3FBA-71B3-33EC-684835F1B0C9}"/>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tx1"/>
                </a:solidFill>
                <a:latin typeface="Helvetica" pitchFamily="2" charset="0"/>
              </a:rPr>
              <a:t>‹#›</a:t>
            </a:fld>
            <a:endParaRPr lang="en-US" sz="900" b="0" i="0" dirty="0">
              <a:solidFill>
                <a:schemeClr val="tx1"/>
              </a:solidFill>
              <a:latin typeface="Helvetica" pitchFamily="2" charset="0"/>
            </a:endParaRPr>
          </a:p>
        </p:txBody>
      </p:sp>
      <p:sp>
        <p:nvSpPr>
          <p:cNvPr id="5" name="CuadroTexto 12">
            <a:extLst>
              <a:ext uri="{FF2B5EF4-FFF2-40B4-BE49-F238E27FC236}">
                <a16:creationId xmlns:a16="http://schemas.microsoft.com/office/drawing/2014/main" id="{D50DBE1F-C95C-F9DD-04CB-48CECC175E0F}"/>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6" name="Picture 5" descr="A blue text with a green circle in the middle&#10;&#10;Description automatically generated">
            <a:extLst>
              <a:ext uri="{FF2B5EF4-FFF2-40B4-BE49-F238E27FC236}">
                <a16:creationId xmlns:a16="http://schemas.microsoft.com/office/drawing/2014/main" id="{6D718A1F-2A31-F986-985A-FE09D8C7F292}"/>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9" name="Content Placeholder 2">
            <a:extLst>
              <a:ext uri="{FF2B5EF4-FFF2-40B4-BE49-F238E27FC236}">
                <a16:creationId xmlns:a16="http://schemas.microsoft.com/office/drawing/2014/main" id="{01B579E3-D408-D3FD-1157-E232FC0433AD}"/>
              </a:ext>
            </a:extLst>
          </p:cNvPr>
          <p:cNvSpPr>
            <a:spLocks noGrp="1"/>
          </p:cNvSpPr>
          <p:nvPr>
            <p:ph idx="1" hasCustomPrompt="1"/>
          </p:nvPr>
        </p:nvSpPr>
        <p:spPr>
          <a:xfrm>
            <a:off x="163781" y="1195405"/>
            <a:ext cx="10324278"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white hexagon with black text&#10;&#10;Description automatically generated">
            <a:extLst>
              <a:ext uri="{FF2B5EF4-FFF2-40B4-BE49-F238E27FC236}">
                <a16:creationId xmlns:a16="http://schemas.microsoft.com/office/drawing/2014/main" id="{14503375-0312-84C4-8C5A-CAF86F9B3F38}"/>
              </a:ext>
            </a:extLst>
          </p:cNvPr>
          <p:cNvPicPr>
            <a:picLocks noChangeAspect="1"/>
          </p:cNvPicPr>
          <p:nvPr userDrawn="1"/>
        </p:nvPicPr>
        <p:blipFill>
          <a:blip r:embed="rId3"/>
          <a:stretch>
            <a:fillRect/>
          </a:stretch>
        </p:blipFill>
        <p:spPr>
          <a:xfrm>
            <a:off x="163781" y="241331"/>
            <a:ext cx="792952" cy="751218"/>
          </a:xfrm>
          <a:prstGeom prst="rect">
            <a:avLst/>
          </a:prstGeom>
        </p:spPr>
      </p:pic>
      <p:pic>
        <p:nvPicPr>
          <p:cNvPr id="13" name="Picture 12" descr="A white hexagon with grey text&#10;&#10;Description automatically generated">
            <a:extLst>
              <a:ext uri="{FF2B5EF4-FFF2-40B4-BE49-F238E27FC236}">
                <a16:creationId xmlns:a16="http://schemas.microsoft.com/office/drawing/2014/main" id="{AB31050A-2634-50E3-39DE-D52AC3F4CB4B}"/>
              </a:ext>
            </a:extLst>
          </p:cNvPr>
          <p:cNvPicPr>
            <a:picLocks noChangeAspect="1"/>
          </p:cNvPicPr>
          <p:nvPr userDrawn="1"/>
        </p:nvPicPr>
        <p:blipFill>
          <a:blip r:embed="rId4"/>
          <a:stretch>
            <a:fillRect/>
          </a:stretch>
        </p:blipFill>
        <p:spPr>
          <a:xfrm>
            <a:off x="163781" y="241331"/>
            <a:ext cx="792952" cy="751218"/>
          </a:xfrm>
          <a:prstGeom prst="rect">
            <a:avLst/>
          </a:prstGeom>
        </p:spPr>
      </p:pic>
      <p:pic>
        <p:nvPicPr>
          <p:cNvPr id="15" name="Picture 14" descr="A white hexagon with black text&#10;&#10;Description automatically generated">
            <a:extLst>
              <a:ext uri="{FF2B5EF4-FFF2-40B4-BE49-F238E27FC236}">
                <a16:creationId xmlns:a16="http://schemas.microsoft.com/office/drawing/2014/main" id="{BB523B8D-80C5-27E9-716C-16A89292625F}"/>
              </a:ext>
            </a:extLst>
          </p:cNvPr>
          <p:cNvPicPr>
            <a:picLocks noChangeAspect="1"/>
          </p:cNvPicPr>
          <p:nvPr userDrawn="1"/>
        </p:nvPicPr>
        <p:blipFill>
          <a:blip r:embed="rId5"/>
          <a:stretch>
            <a:fillRect/>
          </a:stretch>
        </p:blipFill>
        <p:spPr>
          <a:xfrm>
            <a:off x="163781" y="241331"/>
            <a:ext cx="792952" cy="751218"/>
          </a:xfrm>
          <a:prstGeom prst="rect">
            <a:avLst/>
          </a:prstGeom>
        </p:spPr>
      </p:pic>
      <p:pic>
        <p:nvPicPr>
          <p:cNvPr id="17" name="Picture 16" descr="A white hexagon with grey text&#10;&#10;Description automatically generated">
            <a:extLst>
              <a:ext uri="{FF2B5EF4-FFF2-40B4-BE49-F238E27FC236}">
                <a16:creationId xmlns:a16="http://schemas.microsoft.com/office/drawing/2014/main" id="{91838FD0-C680-718E-9786-CDB16FA42FA2}"/>
              </a:ext>
            </a:extLst>
          </p:cNvPr>
          <p:cNvPicPr>
            <a:picLocks noChangeAspect="1"/>
          </p:cNvPicPr>
          <p:nvPr userDrawn="1"/>
        </p:nvPicPr>
        <p:blipFill>
          <a:blip r:embed="rId6"/>
          <a:stretch>
            <a:fillRect/>
          </a:stretch>
        </p:blipFill>
        <p:spPr>
          <a:xfrm>
            <a:off x="163781" y="241331"/>
            <a:ext cx="792952" cy="751218"/>
          </a:xfrm>
          <a:prstGeom prst="rect">
            <a:avLst/>
          </a:prstGeom>
        </p:spPr>
      </p:pic>
      <p:pic>
        <p:nvPicPr>
          <p:cNvPr id="19" name="Picture 18" descr="A white hexagon with grey text&#10;&#10;Description automatically generated">
            <a:extLst>
              <a:ext uri="{FF2B5EF4-FFF2-40B4-BE49-F238E27FC236}">
                <a16:creationId xmlns:a16="http://schemas.microsoft.com/office/drawing/2014/main" id="{E7EA320B-91F3-2641-33B6-BF9677850789}"/>
              </a:ext>
            </a:extLst>
          </p:cNvPr>
          <p:cNvPicPr>
            <a:picLocks noChangeAspect="1"/>
          </p:cNvPicPr>
          <p:nvPr userDrawn="1"/>
        </p:nvPicPr>
        <p:blipFill>
          <a:blip r:embed="rId7"/>
          <a:stretch>
            <a:fillRect/>
          </a:stretch>
        </p:blipFill>
        <p:spPr>
          <a:xfrm>
            <a:off x="163781" y="241331"/>
            <a:ext cx="792952" cy="751218"/>
          </a:xfrm>
          <a:prstGeom prst="rect">
            <a:avLst/>
          </a:prstGeom>
        </p:spPr>
      </p:pic>
      <p:pic>
        <p:nvPicPr>
          <p:cNvPr id="21" name="Picture 20" descr="A white hexagon with black text&#10;&#10;Description automatically generated">
            <a:extLst>
              <a:ext uri="{FF2B5EF4-FFF2-40B4-BE49-F238E27FC236}">
                <a16:creationId xmlns:a16="http://schemas.microsoft.com/office/drawing/2014/main" id="{BBB6C820-A25E-F117-865C-AA5F0799F6B8}"/>
              </a:ext>
            </a:extLst>
          </p:cNvPr>
          <p:cNvPicPr>
            <a:picLocks noChangeAspect="1"/>
          </p:cNvPicPr>
          <p:nvPr userDrawn="1"/>
        </p:nvPicPr>
        <p:blipFill>
          <a:blip r:embed="rId8"/>
          <a:stretch>
            <a:fillRect/>
          </a:stretch>
        </p:blipFill>
        <p:spPr>
          <a:xfrm>
            <a:off x="163781" y="241331"/>
            <a:ext cx="792952" cy="751218"/>
          </a:xfrm>
          <a:prstGeom prst="rect">
            <a:avLst/>
          </a:prstGeom>
        </p:spPr>
      </p:pic>
      <p:pic>
        <p:nvPicPr>
          <p:cNvPr id="23" name="Picture 22" descr="A white hexagon with black and grey text&#10;&#10;Description automatically generated">
            <a:extLst>
              <a:ext uri="{FF2B5EF4-FFF2-40B4-BE49-F238E27FC236}">
                <a16:creationId xmlns:a16="http://schemas.microsoft.com/office/drawing/2014/main" id="{F885E1E8-86D9-E385-FD28-12BE6EE2F7A9}"/>
              </a:ext>
            </a:extLst>
          </p:cNvPr>
          <p:cNvPicPr>
            <a:picLocks noChangeAspect="1"/>
          </p:cNvPicPr>
          <p:nvPr userDrawn="1"/>
        </p:nvPicPr>
        <p:blipFill>
          <a:blip r:embed="rId9"/>
          <a:stretch>
            <a:fillRect/>
          </a:stretch>
        </p:blipFill>
        <p:spPr>
          <a:xfrm>
            <a:off x="163781" y="241331"/>
            <a:ext cx="792952" cy="751218"/>
          </a:xfrm>
          <a:prstGeom prst="rect">
            <a:avLst/>
          </a:prstGeom>
        </p:spPr>
      </p:pic>
      <p:pic>
        <p:nvPicPr>
          <p:cNvPr id="25" name="Picture 24" descr="A white hexagon with grey text&#10;&#10;Description automatically generated">
            <a:extLst>
              <a:ext uri="{FF2B5EF4-FFF2-40B4-BE49-F238E27FC236}">
                <a16:creationId xmlns:a16="http://schemas.microsoft.com/office/drawing/2014/main" id="{BDEC484C-4561-74A7-1604-39A3DBC24A94}"/>
              </a:ext>
            </a:extLst>
          </p:cNvPr>
          <p:cNvPicPr>
            <a:picLocks noChangeAspect="1"/>
          </p:cNvPicPr>
          <p:nvPr userDrawn="1"/>
        </p:nvPicPr>
        <p:blipFill>
          <a:blip r:embed="rId10"/>
          <a:stretch>
            <a:fillRect/>
          </a:stretch>
        </p:blipFill>
        <p:spPr>
          <a:xfrm>
            <a:off x="163781" y="241331"/>
            <a:ext cx="792952" cy="751218"/>
          </a:xfrm>
          <a:prstGeom prst="rect">
            <a:avLst/>
          </a:prstGeom>
        </p:spPr>
      </p:pic>
      <p:sp>
        <p:nvSpPr>
          <p:cNvPr id="8" name="Title 1">
            <a:extLst>
              <a:ext uri="{FF2B5EF4-FFF2-40B4-BE49-F238E27FC236}">
                <a16:creationId xmlns:a16="http://schemas.microsoft.com/office/drawing/2014/main" id="{6EC31A83-CF2E-DBD6-20DC-0B5022B12B86}"/>
              </a:ext>
            </a:extLst>
          </p:cNvPr>
          <p:cNvSpPr>
            <a:spLocks noGrp="1"/>
          </p:cNvSpPr>
          <p:nvPr>
            <p:ph type="ctrTitle"/>
          </p:nvPr>
        </p:nvSpPr>
        <p:spPr>
          <a:xfrm>
            <a:off x="1121231" y="241331"/>
            <a:ext cx="9366828" cy="485662"/>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10" name="Text Placeholder 2">
            <a:extLst>
              <a:ext uri="{FF2B5EF4-FFF2-40B4-BE49-F238E27FC236}">
                <a16:creationId xmlns:a16="http://schemas.microsoft.com/office/drawing/2014/main" id="{C1F3B770-BDF7-8395-75EA-8BB6CFBF876C}"/>
              </a:ext>
            </a:extLst>
          </p:cNvPr>
          <p:cNvSpPr>
            <a:spLocks noGrp="1"/>
          </p:cNvSpPr>
          <p:nvPr>
            <p:ph type="body" idx="14"/>
          </p:nvPr>
        </p:nvSpPr>
        <p:spPr>
          <a:xfrm>
            <a:off x="1121231" y="674332"/>
            <a:ext cx="3152296" cy="435625"/>
          </a:xfrm>
          <a:prstGeom prst="rect">
            <a:avLst/>
          </a:prstGeom>
        </p:spPr>
        <p:txBody>
          <a:bodyPr anchor="t">
            <a:noAutofit/>
          </a:bodyPr>
          <a:lstStyle>
            <a:lvl1pPr marL="0" indent="0">
              <a:lnSpc>
                <a:spcPct val="100000"/>
              </a:lnSpc>
              <a:buNone/>
              <a:defRPr sz="2100" b="0" i="0">
                <a:solidFill>
                  <a:srgbClr val="2E6C9E"/>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3870392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Vertical Title and Tex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A67E58F-F76D-971E-932C-C746C4726977}"/>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4" name="TextBox 3">
            <a:extLst>
              <a:ext uri="{FF2B5EF4-FFF2-40B4-BE49-F238E27FC236}">
                <a16:creationId xmlns:a16="http://schemas.microsoft.com/office/drawing/2014/main" id="{F850F3F3-3FBA-71B3-33EC-684835F1B0C9}"/>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tx1"/>
                </a:solidFill>
                <a:latin typeface="Helvetica" pitchFamily="2" charset="0"/>
              </a:rPr>
              <a:t>‹#›</a:t>
            </a:fld>
            <a:endParaRPr lang="en-US" sz="900" b="0" i="0" dirty="0">
              <a:solidFill>
                <a:schemeClr val="tx1"/>
              </a:solidFill>
              <a:latin typeface="Helvetica" pitchFamily="2" charset="0"/>
            </a:endParaRPr>
          </a:p>
        </p:txBody>
      </p:sp>
      <p:sp>
        <p:nvSpPr>
          <p:cNvPr id="5" name="CuadroTexto 12">
            <a:extLst>
              <a:ext uri="{FF2B5EF4-FFF2-40B4-BE49-F238E27FC236}">
                <a16:creationId xmlns:a16="http://schemas.microsoft.com/office/drawing/2014/main" id="{D50DBE1F-C95C-F9DD-04CB-48CECC175E0F}"/>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6" name="Picture 5" descr="A blue text with a green circle in the middle&#10;&#10;Description automatically generated">
            <a:extLst>
              <a:ext uri="{FF2B5EF4-FFF2-40B4-BE49-F238E27FC236}">
                <a16:creationId xmlns:a16="http://schemas.microsoft.com/office/drawing/2014/main" id="{6D718A1F-2A31-F986-985A-FE09D8C7F292}"/>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9" name="Content Placeholder 2">
            <a:extLst>
              <a:ext uri="{FF2B5EF4-FFF2-40B4-BE49-F238E27FC236}">
                <a16:creationId xmlns:a16="http://schemas.microsoft.com/office/drawing/2014/main" id="{01B579E3-D408-D3FD-1157-E232FC0433AD}"/>
              </a:ext>
            </a:extLst>
          </p:cNvPr>
          <p:cNvSpPr>
            <a:spLocks noGrp="1"/>
          </p:cNvSpPr>
          <p:nvPr>
            <p:ph idx="1" hasCustomPrompt="1"/>
          </p:nvPr>
        </p:nvSpPr>
        <p:spPr>
          <a:xfrm>
            <a:off x="163781" y="1195405"/>
            <a:ext cx="10324278"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white hexagon with black text&#10;&#10;Description automatically generated">
            <a:extLst>
              <a:ext uri="{FF2B5EF4-FFF2-40B4-BE49-F238E27FC236}">
                <a16:creationId xmlns:a16="http://schemas.microsoft.com/office/drawing/2014/main" id="{14503375-0312-84C4-8C5A-CAF86F9B3F38}"/>
              </a:ext>
            </a:extLst>
          </p:cNvPr>
          <p:cNvPicPr>
            <a:picLocks noChangeAspect="1"/>
          </p:cNvPicPr>
          <p:nvPr userDrawn="1"/>
        </p:nvPicPr>
        <p:blipFill>
          <a:blip r:embed="rId3"/>
          <a:stretch>
            <a:fillRect/>
          </a:stretch>
        </p:blipFill>
        <p:spPr>
          <a:xfrm>
            <a:off x="163781" y="241331"/>
            <a:ext cx="792952" cy="751218"/>
          </a:xfrm>
          <a:prstGeom prst="rect">
            <a:avLst/>
          </a:prstGeom>
        </p:spPr>
      </p:pic>
      <p:pic>
        <p:nvPicPr>
          <p:cNvPr id="13" name="Picture 12" descr="A white hexagon with grey text&#10;&#10;Description automatically generated">
            <a:extLst>
              <a:ext uri="{FF2B5EF4-FFF2-40B4-BE49-F238E27FC236}">
                <a16:creationId xmlns:a16="http://schemas.microsoft.com/office/drawing/2014/main" id="{AB31050A-2634-50E3-39DE-D52AC3F4CB4B}"/>
              </a:ext>
            </a:extLst>
          </p:cNvPr>
          <p:cNvPicPr>
            <a:picLocks noChangeAspect="1"/>
          </p:cNvPicPr>
          <p:nvPr userDrawn="1"/>
        </p:nvPicPr>
        <p:blipFill>
          <a:blip r:embed="rId4"/>
          <a:stretch>
            <a:fillRect/>
          </a:stretch>
        </p:blipFill>
        <p:spPr>
          <a:xfrm>
            <a:off x="163781" y="241331"/>
            <a:ext cx="792952" cy="751218"/>
          </a:xfrm>
          <a:prstGeom prst="rect">
            <a:avLst/>
          </a:prstGeom>
        </p:spPr>
      </p:pic>
      <p:pic>
        <p:nvPicPr>
          <p:cNvPr id="15" name="Picture 14" descr="A white hexagon with black text&#10;&#10;Description automatically generated">
            <a:extLst>
              <a:ext uri="{FF2B5EF4-FFF2-40B4-BE49-F238E27FC236}">
                <a16:creationId xmlns:a16="http://schemas.microsoft.com/office/drawing/2014/main" id="{BB523B8D-80C5-27E9-716C-16A89292625F}"/>
              </a:ext>
            </a:extLst>
          </p:cNvPr>
          <p:cNvPicPr>
            <a:picLocks noChangeAspect="1"/>
          </p:cNvPicPr>
          <p:nvPr userDrawn="1"/>
        </p:nvPicPr>
        <p:blipFill>
          <a:blip r:embed="rId5"/>
          <a:stretch>
            <a:fillRect/>
          </a:stretch>
        </p:blipFill>
        <p:spPr>
          <a:xfrm>
            <a:off x="163781" y="241331"/>
            <a:ext cx="792952" cy="751218"/>
          </a:xfrm>
          <a:prstGeom prst="rect">
            <a:avLst/>
          </a:prstGeom>
        </p:spPr>
      </p:pic>
      <p:pic>
        <p:nvPicPr>
          <p:cNvPr id="17" name="Picture 16" descr="A white hexagon with grey text&#10;&#10;Description automatically generated">
            <a:extLst>
              <a:ext uri="{FF2B5EF4-FFF2-40B4-BE49-F238E27FC236}">
                <a16:creationId xmlns:a16="http://schemas.microsoft.com/office/drawing/2014/main" id="{91838FD0-C680-718E-9786-CDB16FA42FA2}"/>
              </a:ext>
            </a:extLst>
          </p:cNvPr>
          <p:cNvPicPr>
            <a:picLocks noChangeAspect="1"/>
          </p:cNvPicPr>
          <p:nvPr userDrawn="1"/>
        </p:nvPicPr>
        <p:blipFill>
          <a:blip r:embed="rId6"/>
          <a:stretch>
            <a:fillRect/>
          </a:stretch>
        </p:blipFill>
        <p:spPr>
          <a:xfrm>
            <a:off x="163781" y="241331"/>
            <a:ext cx="792952" cy="751218"/>
          </a:xfrm>
          <a:prstGeom prst="rect">
            <a:avLst/>
          </a:prstGeom>
        </p:spPr>
      </p:pic>
      <p:pic>
        <p:nvPicPr>
          <p:cNvPr id="19" name="Picture 18" descr="A white hexagon with grey text&#10;&#10;Description automatically generated">
            <a:extLst>
              <a:ext uri="{FF2B5EF4-FFF2-40B4-BE49-F238E27FC236}">
                <a16:creationId xmlns:a16="http://schemas.microsoft.com/office/drawing/2014/main" id="{E7EA320B-91F3-2641-33B6-BF9677850789}"/>
              </a:ext>
            </a:extLst>
          </p:cNvPr>
          <p:cNvPicPr>
            <a:picLocks noChangeAspect="1"/>
          </p:cNvPicPr>
          <p:nvPr userDrawn="1"/>
        </p:nvPicPr>
        <p:blipFill>
          <a:blip r:embed="rId7"/>
          <a:stretch>
            <a:fillRect/>
          </a:stretch>
        </p:blipFill>
        <p:spPr>
          <a:xfrm>
            <a:off x="163781" y="241331"/>
            <a:ext cx="792952" cy="751218"/>
          </a:xfrm>
          <a:prstGeom prst="rect">
            <a:avLst/>
          </a:prstGeom>
        </p:spPr>
      </p:pic>
      <p:pic>
        <p:nvPicPr>
          <p:cNvPr id="21" name="Picture 20" descr="A white hexagon with black text&#10;&#10;Description automatically generated">
            <a:extLst>
              <a:ext uri="{FF2B5EF4-FFF2-40B4-BE49-F238E27FC236}">
                <a16:creationId xmlns:a16="http://schemas.microsoft.com/office/drawing/2014/main" id="{BBB6C820-A25E-F117-865C-AA5F0799F6B8}"/>
              </a:ext>
            </a:extLst>
          </p:cNvPr>
          <p:cNvPicPr>
            <a:picLocks noChangeAspect="1"/>
          </p:cNvPicPr>
          <p:nvPr userDrawn="1"/>
        </p:nvPicPr>
        <p:blipFill>
          <a:blip r:embed="rId8"/>
          <a:stretch>
            <a:fillRect/>
          </a:stretch>
        </p:blipFill>
        <p:spPr>
          <a:xfrm>
            <a:off x="163781" y="241331"/>
            <a:ext cx="792952" cy="751218"/>
          </a:xfrm>
          <a:prstGeom prst="rect">
            <a:avLst/>
          </a:prstGeom>
        </p:spPr>
      </p:pic>
      <p:pic>
        <p:nvPicPr>
          <p:cNvPr id="23" name="Picture 22" descr="A white hexagon with black and grey text&#10;&#10;Description automatically generated">
            <a:extLst>
              <a:ext uri="{FF2B5EF4-FFF2-40B4-BE49-F238E27FC236}">
                <a16:creationId xmlns:a16="http://schemas.microsoft.com/office/drawing/2014/main" id="{F885E1E8-86D9-E385-FD28-12BE6EE2F7A9}"/>
              </a:ext>
            </a:extLst>
          </p:cNvPr>
          <p:cNvPicPr>
            <a:picLocks noChangeAspect="1"/>
          </p:cNvPicPr>
          <p:nvPr userDrawn="1"/>
        </p:nvPicPr>
        <p:blipFill>
          <a:blip r:embed="rId9"/>
          <a:stretch>
            <a:fillRect/>
          </a:stretch>
        </p:blipFill>
        <p:spPr>
          <a:xfrm>
            <a:off x="163781" y="241331"/>
            <a:ext cx="792952" cy="751218"/>
          </a:xfrm>
          <a:prstGeom prst="rect">
            <a:avLst/>
          </a:prstGeom>
        </p:spPr>
      </p:pic>
      <p:pic>
        <p:nvPicPr>
          <p:cNvPr id="25" name="Picture 24" descr="A white hexagon with grey text&#10;&#10;Description automatically generated">
            <a:extLst>
              <a:ext uri="{FF2B5EF4-FFF2-40B4-BE49-F238E27FC236}">
                <a16:creationId xmlns:a16="http://schemas.microsoft.com/office/drawing/2014/main" id="{BDEC484C-4561-74A7-1604-39A3DBC24A94}"/>
              </a:ext>
            </a:extLst>
          </p:cNvPr>
          <p:cNvPicPr>
            <a:picLocks noChangeAspect="1"/>
          </p:cNvPicPr>
          <p:nvPr userDrawn="1"/>
        </p:nvPicPr>
        <p:blipFill>
          <a:blip r:embed="rId10"/>
          <a:stretch>
            <a:fillRect/>
          </a:stretch>
        </p:blipFill>
        <p:spPr>
          <a:xfrm>
            <a:off x="163781" y="241331"/>
            <a:ext cx="792952" cy="751218"/>
          </a:xfrm>
          <a:prstGeom prst="rect">
            <a:avLst/>
          </a:prstGeom>
        </p:spPr>
      </p:pic>
      <p:pic>
        <p:nvPicPr>
          <p:cNvPr id="27" name="Picture 26" descr="A white hexagon with grey text&#10;&#10;Description automatically generated">
            <a:extLst>
              <a:ext uri="{FF2B5EF4-FFF2-40B4-BE49-F238E27FC236}">
                <a16:creationId xmlns:a16="http://schemas.microsoft.com/office/drawing/2014/main" id="{C1126F2F-7B28-45D1-FA2F-15F4AD06D794}"/>
              </a:ext>
            </a:extLst>
          </p:cNvPr>
          <p:cNvPicPr>
            <a:picLocks noChangeAspect="1"/>
          </p:cNvPicPr>
          <p:nvPr userDrawn="1"/>
        </p:nvPicPr>
        <p:blipFill>
          <a:blip r:embed="rId11"/>
          <a:stretch>
            <a:fillRect/>
          </a:stretch>
        </p:blipFill>
        <p:spPr>
          <a:xfrm>
            <a:off x="163781" y="241331"/>
            <a:ext cx="792952" cy="751218"/>
          </a:xfrm>
          <a:prstGeom prst="rect">
            <a:avLst/>
          </a:prstGeom>
        </p:spPr>
      </p:pic>
      <p:sp>
        <p:nvSpPr>
          <p:cNvPr id="8" name="Title 1">
            <a:extLst>
              <a:ext uri="{FF2B5EF4-FFF2-40B4-BE49-F238E27FC236}">
                <a16:creationId xmlns:a16="http://schemas.microsoft.com/office/drawing/2014/main" id="{30679F3C-C3C3-42CB-7F1D-4DE417784326}"/>
              </a:ext>
            </a:extLst>
          </p:cNvPr>
          <p:cNvSpPr>
            <a:spLocks noGrp="1"/>
          </p:cNvSpPr>
          <p:nvPr>
            <p:ph type="ctrTitle"/>
          </p:nvPr>
        </p:nvSpPr>
        <p:spPr>
          <a:xfrm>
            <a:off x="1121231" y="241331"/>
            <a:ext cx="9366828" cy="485662"/>
          </a:xfrm>
          <a:prstGeom prst="rect">
            <a:avLst/>
          </a:prstGeom>
        </p:spPr>
        <p:txBody>
          <a:bodyPr anchor="t"/>
          <a:lstStyle>
            <a:lvl1pPr algn="l">
              <a:defRPr sz="3000" b="0">
                <a:solidFill>
                  <a:srgbClr val="2E6C9E"/>
                </a:solidFill>
                <a:latin typeface="Helvetica" pitchFamily="2" charset="0"/>
              </a:defRPr>
            </a:lvl1pPr>
          </a:lstStyle>
          <a:p>
            <a:r>
              <a:rPr lang="en-US" dirty="0"/>
              <a:t>Click to edit Master title style</a:t>
            </a:r>
          </a:p>
        </p:txBody>
      </p:sp>
      <p:sp>
        <p:nvSpPr>
          <p:cNvPr id="10" name="Text Placeholder 2">
            <a:extLst>
              <a:ext uri="{FF2B5EF4-FFF2-40B4-BE49-F238E27FC236}">
                <a16:creationId xmlns:a16="http://schemas.microsoft.com/office/drawing/2014/main" id="{1329DBEC-EEE7-4BD6-111D-AEFA43382541}"/>
              </a:ext>
            </a:extLst>
          </p:cNvPr>
          <p:cNvSpPr>
            <a:spLocks noGrp="1"/>
          </p:cNvSpPr>
          <p:nvPr>
            <p:ph type="body" idx="14"/>
          </p:nvPr>
        </p:nvSpPr>
        <p:spPr>
          <a:xfrm>
            <a:off x="1121231" y="674332"/>
            <a:ext cx="3152296" cy="435625"/>
          </a:xfrm>
          <a:prstGeom prst="rect">
            <a:avLst/>
          </a:prstGeom>
        </p:spPr>
        <p:txBody>
          <a:bodyPr anchor="t">
            <a:noAutofit/>
          </a:bodyPr>
          <a:lstStyle>
            <a:lvl1pPr marL="0" indent="0">
              <a:lnSpc>
                <a:spcPct val="100000"/>
              </a:lnSpc>
              <a:buNone/>
              <a:defRPr sz="2100" b="0" i="0">
                <a:solidFill>
                  <a:srgbClr val="2E6C9E"/>
                </a:solidFill>
                <a:latin typeface="Helvetica" pitchFamily="2" charset="0"/>
                <a:ea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Tree>
    <p:extLst>
      <p:ext uri="{BB962C8B-B14F-4D97-AF65-F5344CB8AC3E}">
        <p14:creationId xmlns:p14="http://schemas.microsoft.com/office/powerpoint/2010/main" val="15690835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Vertical Title and Tex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A67E58F-F76D-971E-932C-C746C4726977}"/>
              </a:ext>
            </a:extLst>
          </p:cNvPr>
          <p:cNvSpPr/>
          <p:nvPr userDrawn="1"/>
        </p:nvSpPr>
        <p:spPr>
          <a:xfrm>
            <a:off x="11353798" y="6234221"/>
            <a:ext cx="512446" cy="513243"/>
          </a:xfrm>
          <a:prstGeom prst="ellipse">
            <a:avLst/>
          </a:prstGeom>
          <a:gradFill>
            <a:gsLst>
              <a:gs pos="0">
                <a:srgbClr val="B6D94E"/>
              </a:gs>
              <a:gs pos="100000">
                <a:srgbClr val="99C57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4" name="TextBox 3">
            <a:extLst>
              <a:ext uri="{FF2B5EF4-FFF2-40B4-BE49-F238E27FC236}">
                <a16:creationId xmlns:a16="http://schemas.microsoft.com/office/drawing/2014/main" id="{F850F3F3-3FBA-71B3-33EC-684835F1B0C9}"/>
              </a:ext>
            </a:extLst>
          </p:cNvPr>
          <p:cNvSpPr txBox="1"/>
          <p:nvPr userDrawn="1"/>
        </p:nvSpPr>
        <p:spPr>
          <a:xfrm>
            <a:off x="11353799" y="6375427"/>
            <a:ext cx="512445" cy="230832"/>
          </a:xfrm>
          <a:prstGeom prst="rect">
            <a:avLst/>
          </a:prstGeom>
          <a:noFill/>
        </p:spPr>
        <p:txBody>
          <a:bodyPr wrap="square" rtlCol="0">
            <a:spAutoFit/>
          </a:bodyPr>
          <a:lstStyle/>
          <a:p>
            <a:pPr algn="ctr"/>
            <a:fld id="{1DBE37EB-5830-6541-81BA-748AEB24FC36}" type="slidenum">
              <a:rPr lang="en-US" sz="900" b="0" i="0" smtClean="0">
                <a:solidFill>
                  <a:schemeClr val="tx1"/>
                </a:solidFill>
                <a:latin typeface="Helvetica" pitchFamily="2" charset="0"/>
              </a:rPr>
              <a:t>‹#›</a:t>
            </a:fld>
            <a:endParaRPr lang="en-US" sz="900" b="0" i="0" dirty="0">
              <a:solidFill>
                <a:schemeClr val="tx1"/>
              </a:solidFill>
              <a:latin typeface="Helvetica" pitchFamily="2" charset="0"/>
            </a:endParaRPr>
          </a:p>
        </p:txBody>
      </p:sp>
      <p:sp>
        <p:nvSpPr>
          <p:cNvPr id="5" name="CuadroTexto 12">
            <a:extLst>
              <a:ext uri="{FF2B5EF4-FFF2-40B4-BE49-F238E27FC236}">
                <a16:creationId xmlns:a16="http://schemas.microsoft.com/office/drawing/2014/main" id="{D50DBE1F-C95C-F9DD-04CB-48CECC175E0F}"/>
              </a:ext>
            </a:extLst>
          </p:cNvPr>
          <p:cNvSpPr txBox="1"/>
          <p:nvPr userDrawn="1"/>
        </p:nvSpPr>
        <p:spPr>
          <a:xfrm>
            <a:off x="4410321" y="6383212"/>
            <a:ext cx="6789683" cy="276999"/>
          </a:xfrm>
          <a:prstGeom prst="rect">
            <a:avLst/>
          </a:prstGeom>
          <a:noFill/>
        </p:spPr>
        <p:txBody>
          <a:bodyPr wrap="square" rtlCol="0">
            <a:spAutoFit/>
          </a:bodyPr>
          <a:lstStyle/>
          <a:p>
            <a:pPr algn="r"/>
            <a:r>
              <a:rPr lang="es-ES" sz="1200" b="0" i="0" u="none" strike="noStrike" kern="1200" dirty="0" err="1">
                <a:solidFill>
                  <a:srgbClr val="C8C8C8"/>
                </a:solidFill>
                <a:effectLst/>
                <a:latin typeface="Calibri" panose="020F0502020204030204" pitchFamily="34" charset="0"/>
                <a:ea typeface="+mn-ea"/>
                <a:cs typeface="Calibri" panose="020F0502020204030204" pitchFamily="34" charset="0"/>
              </a:rPr>
              <a:t>Confidential</a:t>
            </a:r>
            <a:r>
              <a:rPr lang="es-ES" sz="1200" b="0" i="0" u="none" strike="noStrike" kern="1200" dirty="0">
                <a:solidFill>
                  <a:srgbClr val="C8C8C8"/>
                </a:solidFill>
                <a:effectLst/>
                <a:latin typeface="Calibri" panose="020F0502020204030204" pitchFamily="34" charset="0"/>
                <a:ea typeface="+mn-ea"/>
                <a:cs typeface="Calibri" panose="020F0502020204030204" pitchFamily="34" charset="0"/>
              </a:rPr>
              <a:t> · </a:t>
            </a:r>
            <a:r>
              <a:rPr lang="es-ES" sz="1200" dirty="0" err="1">
                <a:solidFill>
                  <a:srgbClr val="C8C8C8"/>
                </a:solidFill>
                <a:latin typeface="Calibri" panose="020F0502020204030204" pitchFamily="34" charset="0"/>
                <a:cs typeface="Calibri" panose="020F0502020204030204" pitchFamily="34" charset="0"/>
              </a:rPr>
              <a:t>This</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project</a:t>
            </a:r>
            <a:r>
              <a:rPr lang="es-ES" sz="1200" dirty="0">
                <a:solidFill>
                  <a:srgbClr val="C8C8C8"/>
                </a:solidFill>
                <a:latin typeface="Calibri" panose="020F0502020204030204" pitchFamily="34" charset="0"/>
                <a:cs typeface="Calibri" panose="020F0502020204030204" pitchFamily="34" charset="0"/>
              </a:rPr>
              <a:t> has </a:t>
            </a:r>
            <a:r>
              <a:rPr lang="es-ES" sz="1200" dirty="0" err="1">
                <a:solidFill>
                  <a:srgbClr val="C8C8C8"/>
                </a:solidFill>
                <a:latin typeface="Calibri" panose="020F0502020204030204" pitchFamily="34" charset="0"/>
                <a:cs typeface="Calibri" panose="020F0502020204030204" pitchFamily="34" charset="0"/>
              </a:rPr>
              <a:t>been</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funded</a:t>
            </a:r>
            <a:r>
              <a:rPr lang="es-ES" sz="1200" dirty="0">
                <a:solidFill>
                  <a:srgbClr val="C8C8C8"/>
                </a:solidFill>
                <a:latin typeface="Calibri" panose="020F0502020204030204" pitchFamily="34" charset="0"/>
                <a:cs typeface="Calibri" panose="020F0502020204030204" pitchFamily="34" charset="0"/>
              </a:rPr>
              <a:t> in </a:t>
            </a:r>
            <a:r>
              <a:rPr lang="es-ES" sz="1200" dirty="0" err="1">
                <a:solidFill>
                  <a:srgbClr val="C8C8C8"/>
                </a:solidFill>
                <a:latin typeface="Calibri" panose="020F0502020204030204" pitchFamily="34" charset="0"/>
                <a:cs typeface="Calibri" panose="020F0502020204030204" pitchFamily="34" charset="0"/>
              </a:rPr>
              <a:t>whole</a:t>
            </a:r>
            <a:r>
              <a:rPr lang="es-ES" sz="1200" dirty="0">
                <a:solidFill>
                  <a:srgbClr val="C8C8C8"/>
                </a:solidFill>
                <a:latin typeface="Calibri" panose="020F0502020204030204" pitchFamily="34" charset="0"/>
                <a:cs typeface="Calibri" panose="020F0502020204030204" pitchFamily="34" charset="0"/>
              </a:rPr>
              <a:t> </a:t>
            </a:r>
            <a:r>
              <a:rPr lang="es-ES" sz="1200" dirty="0" err="1">
                <a:solidFill>
                  <a:srgbClr val="C8C8C8"/>
                </a:solidFill>
                <a:latin typeface="Calibri" panose="020F0502020204030204" pitchFamily="34" charset="0"/>
                <a:cs typeface="Calibri" panose="020F0502020204030204" pitchFamily="34" charset="0"/>
              </a:rPr>
              <a:t>by</a:t>
            </a:r>
            <a:r>
              <a:rPr lang="es-ES" sz="1200" dirty="0">
                <a:solidFill>
                  <a:srgbClr val="C8C8C8"/>
                </a:solidFill>
                <a:latin typeface="Calibri" panose="020F0502020204030204" pitchFamily="34" charset="0"/>
                <a:cs typeface="Calibri" panose="020F0502020204030204" pitchFamily="34" charset="0"/>
              </a:rPr>
              <a:t> CEPI </a:t>
            </a:r>
          </a:p>
        </p:txBody>
      </p:sp>
      <p:pic>
        <p:nvPicPr>
          <p:cNvPr id="6" name="Picture 5" descr="A blue text with a green circle in the middle&#10;&#10;Description automatically generated">
            <a:extLst>
              <a:ext uri="{FF2B5EF4-FFF2-40B4-BE49-F238E27FC236}">
                <a16:creationId xmlns:a16="http://schemas.microsoft.com/office/drawing/2014/main" id="{6D718A1F-2A31-F986-985A-FE09D8C7F292}"/>
              </a:ext>
            </a:extLst>
          </p:cNvPr>
          <p:cNvPicPr>
            <a:picLocks noChangeAspect="1"/>
          </p:cNvPicPr>
          <p:nvPr userDrawn="1"/>
        </p:nvPicPr>
        <p:blipFill>
          <a:blip r:embed="rId2"/>
          <a:stretch>
            <a:fillRect/>
          </a:stretch>
        </p:blipFill>
        <p:spPr>
          <a:xfrm>
            <a:off x="-223538" y="6086628"/>
            <a:ext cx="1794236" cy="622765"/>
          </a:xfrm>
          <a:prstGeom prst="rect">
            <a:avLst/>
          </a:prstGeom>
        </p:spPr>
      </p:pic>
      <p:sp>
        <p:nvSpPr>
          <p:cNvPr id="9" name="Content Placeholder 2">
            <a:extLst>
              <a:ext uri="{FF2B5EF4-FFF2-40B4-BE49-F238E27FC236}">
                <a16:creationId xmlns:a16="http://schemas.microsoft.com/office/drawing/2014/main" id="{01B579E3-D408-D3FD-1157-E232FC0433AD}"/>
              </a:ext>
            </a:extLst>
          </p:cNvPr>
          <p:cNvSpPr>
            <a:spLocks noGrp="1"/>
          </p:cNvSpPr>
          <p:nvPr>
            <p:ph idx="1" hasCustomPrompt="1"/>
          </p:nvPr>
        </p:nvSpPr>
        <p:spPr>
          <a:xfrm>
            <a:off x="163781" y="1195405"/>
            <a:ext cx="10324278" cy="4726071"/>
          </a:xfrm>
          <a:prstGeom prst="rect">
            <a:avLst/>
          </a:prstGeom>
        </p:spPr>
        <p:txBody>
          <a:bodyPr>
            <a:noAutofit/>
          </a:bodyPr>
          <a:lstStyle>
            <a:lvl1pPr>
              <a:defRPr sz="1200" b="0" i="0">
                <a:solidFill>
                  <a:srgbClr val="989898"/>
                </a:solidFill>
                <a:latin typeface="Helvetica Light" panose="020B0403020202020204" pitchFamily="34" charset="0"/>
                <a:cs typeface="Calibri" panose="020F0502020204030204" pitchFamily="34" charset="0"/>
              </a:defRPr>
            </a:lvl1pPr>
            <a:lvl2pPr>
              <a:defRPr sz="1200" b="0" i="0">
                <a:solidFill>
                  <a:srgbClr val="989898"/>
                </a:solidFill>
                <a:latin typeface="Helvetica Light" panose="020B0403020202020204" pitchFamily="34" charset="0"/>
                <a:cs typeface="Calibri" panose="020F0502020204030204" pitchFamily="34" charset="0"/>
              </a:defRPr>
            </a:lvl2pPr>
            <a:lvl3pPr>
              <a:defRPr sz="1200" b="0" i="0">
                <a:solidFill>
                  <a:srgbClr val="989898"/>
                </a:solidFill>
                <a:latin typeface="Helvetica Light" panose="020B0403020202020204" pitchFamily="34" charset="0"/>
                <a:cs typeface="Calibri" panose="020F0502020204030204" pitchFamily="34" charset="0"/>
              </a:defRPr>
            </a:lvl3pPr>
            <a:lvl4pPr>
              <a:defRPr sz="1200" b="0" i="0">
                <a:solidFill>
                  <a:srgbClr val="989898"/>
                </a:solidFill>
                <a:latin typeface="Helvetica Light" panose="020B0403020202020204" pitchFamily="34" charset="0"/>
                <a:cs typeface="Calibri" panose="020F0502020204030204" pitchFamily="34" charset="0"/>
              </a:defRPr>
            </a:lvl4pPr>
            <a:lvl5pPr>
              <a:defRPr sz="1200" b="0" i="0">
                <a:solidFill>
                  <a:srgbClr val="989898"/>
                </a:solidFill>
                <a:latin typeface="Helvetica Light" panose="020B040302020202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white hexagon with black text&#10;&#10;Description automatically generated">
            <a:extLst>
              <a:ext uri="{FF2B5EF4-FFF2-40B4-BE49-F238E27FC236}">
                <a16:creationId xmlns:a16="http://schemas.microsoft.com/office/drawing/2014/main" id="{14503375-0312-84C4-8C5A-CAF86F9B3F38}"/>
              </a:ext>
            </a:extLst>
          </p:cNvPr>
          <p:cNvPicPr>
            <a:picLocks noChangeAspect="1"/>
          </p:cNvPicPr>
          <p:nvPr userDrawn="1"/>
        </p:nvPicPr>
        <p:blipFill>
          <a:blip r:embed="rId3"/>
          <a:stretch>
            <a:fillRect/>
          </a:stretch>
        </p:blipFill>
        <p:spPr>
          <a:xfrm>
            <a:off x="163781" y="241331"/>
            <a:ext cx="792952" cy="751218"/>
          </a:xfrm>
          <a:prstGeom prst="rect">
            <a:avLst/>
          </a:prstGeom>
        </p:spPr>
      </p:pic>
      <p:pic>
        <p:nvPicPr>
          <p:cNvPr id="13" name="Picture 12" descr="A white hexagon with grey text&#10;&#10;Description automatically generated">
            <a:extLst>
              <a:ext uri="{FF2B5EF4-FFF2-40B4-BE49-F238E27FC236}">
                <a16:creationId xmlns:a16="http://schemas.microsoft.com/office/drawing/2014/main" id="{AB31050A-2634-50E3-39DE-D52AC3F4CB4B}"/>
              </a:ext>
            </a:extLst>
          </p:cNvPr>
          <p:cNvPicPr>
            <a:picLocks noChangeAspect="1"/>
          </p:cNvPicPr>
          <p:nvPr userDrawn="1"/>
        </p:nvPicPr>
        <p:blipFill>
          <a:blip r:embed="rId4"/>
          <a:stretch>
            <a:fillRect/>
          </a:stretch>
        </p:blipFill>
        <p:spPr>
          <a:xfrm>
            <a:off x="163781" y="241331"/>
            <a:ext cx="792952" cy="751218"/>
          </a:xfrm>
          <a:prstGeom prst="rect">
            <a:avLst/>
          </a:prstGeom>
        </p:spPr>
      </p:pic>
      <p:pic>
        <p:nvPicPr>
          <p:cNvPr id="15" name="Picture 14" descr="A white hexagon with black text&#10;&#10;Description automatically generated">
            <a:extLst>
              <a:ext uri="{FF2B5EF4-FFF2-40B4-BE49-F238E27FC236}">
                <a16:creationId xmlns:a16="http://schemas.microsoft.com/office/drawing/2014/main" id="{BB523B8D-80C5-27E9-716C-16A89292625F}"/>
              </a:ext>
            </a:extLst>
          </p:cNvPr>
          <p:cNvPicPr>
            <a:picLocks noChangeAspect="1"/>
          </p:cNvPicPr>
          <p:nvPr userDrawn="1"/>
        </p:nvPicPr>
        <p:blipFill>
          <a:blip r:embed="rId5"/>
          <a:stretch>
            <a:fillRect/>
          </a:stretch>
        </p:blipFill>
        <p:spPr>
          <a:xfrm>
            <a:off x="163781" y="241331"/>
            <a:ext cx="792952" cy="751218"/>
          </a:xfrm>
          <a:prstGeom prst="rect">
            <a:avLst/>
          </a:prstGeom>
        </p:spPr>
      </p:pic>
      <p:pic>
        <p:nvPicPr>
          <p:cNvPr id="17" name="Picture 16" descr="A white hexagon with grey text&#10;&#10;Description automatically generated">
            <a:extLst>
              <a:ext uri="{FF2B5EF4-FFF2-40B4-BE49-F238E27FC236}">
                <a16:creationId xmlns:a16="http://schemas.microsoft.com/office/drawing/2014/main" id="{91838FD0-C680-718E-9786-CDB16FA42FA2}"/>
              </a:ext>
            </a:extLst>
          </p:cNvPr>
          <p:cNvPicPr>
            <a:picLocks noChangeAspect="1"/>
          </p:cNvPicPr>
          <p:nvPr userDrawn="1"/>
        </p:nvPicPr>
        <p:blipFill>
          <a:blip r:embed="rId6"/>
          <a:stretch>
            <a:fillRect/>
          </a:stretch>
        </p:blipFill>
        <p:spPr>
          <a:xfrm>
            <a:off x="163781" y="241331"/>
            <a:ext cx="792952" cy="751218"/>
          </a:xfrm>
          <a:prstGeom prst="rect">
            <a:avLst/>
          </a:prstGeom>
        </p:spPr>
      </p:pic>
      <p:pic>
        <p:nvPicPr>
          <p:cNvPr id="19" name="Picture 18" descr="A white hexagon with grey text&#10;&#10;Description automatically generated">
            <a:extLst>
              <a:ext uri="{FF2B5EF4-FFF2-40B4-BE49-F238E27FC236}">
                <a16:creationId xmlns:a16="http://schemas.microsoft.com/office/drawing/2014/main" id="{E7EA320B-91F3-2641-33B6-BF9677850789}"/>
              </a:ext>
            </a:extLst>
          </p:cNvPr>
          <p:cNvPicPr>
            <a:picLocks noChangeAspect="1"/>
          </p:cNvPicPr>
          <p:nvPr userDrawn="1"/>
        </p:nvPicPr>
        <p:blipFill>
          <a:blip r:embed="rId7"/>
          <a:stretch>
            <a:fillRect/>
          </a:stretch>
        </p:blipFill>
        <p:spPr>
          <a:xfrm>
            <a:off x="163781" y="241331"/>
            <a:ext cx="792952" cy="751218"/>
          </a:xfrm>
          <a:prstGeom prst="rect">
            <a:avLst/>
          </a:prstGeom>
        </p:spPr>
      </p:pic>
      <p:pic>
        <p:nvPicPr>
          <p:cNvPr id="21" name="Picture 20" descr="A white hexagon with black text&#10;&#10;Description automatically generated">
            <a:extLst>
              <a:ext uri="{FF2B5EF4-FFF2-40B4-BE49-F238E27FC236}">
                <a16:creationId xmlns:a16="http://schemas.microsoft.com/office/drawing/2014/main" id="{BBB6C820-A25E-F117-865C-AA5F0799F6B8}"/>
              </a:ext>
            </a:extLst>
          </p:cNvPr>
          <p:cNvPicPr>
            <a:picLocks noChangeAspect="1"/>
          </p:cNvPicPr>
          <p:nvPr userDrawn="1"/>
        </p:nvPicPr>
        <p:blipFill>
          <a:blip r:embed="rId8"/>
          <a:stretch>
            <a:fillRect/>
          </a:stretch>
        </p:blipFill>
        <p:spPr>
          <a:xfrm>
            <a:off x="163781" y="241331"/>
            <a:ext cx="792952" cy="751218"/>
          </a:xfrm>
          <a:prstGeom prst="rect">
            <a:avLst/>
          </a:prstGeom>
        </p:spPr>
      </p:pic>
      <p:pic>
        <p:nvPicPr>
          <p:cNvPr id="23" name="Picture 22" descr="A white hexagon with black and grey text&#10;&#10;Description automatically generated">
            <a:extLst>
              <a:ext uri="{FF2B5EF4-FFF2-40B4-BE49-F238E27FC236}">
                <a16:creationId xmlns:a16="http://schemas.microsoft.com/office/drawing/2014/main" id="{F885E1E8-86D9-E385-FD28-12BE6EE2F7A9}"/>
              </a:ext>
            </a:extLst>
          </p:cNvPr>
          <p:cNvPicPr>
            <a:picLocks noChangeAspect="1"/>
          </p:cNvPicPr>
          <p:nvPr userDrawn="1"/>
        </p:nvPicPr>
        <p:blipFill>
          <a:blip r:embed="rId9"/>
          <a:stretch>
            <a:fillRect/>
          </a:stretch>
        </p:blipFill>
        <p:spPr>
          <a:xfrm>
            <a:off x="163781" y="241331"/>
            <a:ext cx="792952" cy="751218"/>
          </a:xfrm>
          <a:prstGeom prst="rect">
            <a:avLst/>
          </a:prstGeom>
        </p:spPr>
      </p:pic>
      <p:pic>
        <p:nvPicPr>
          <p:cNvPr id="25" name="Picture 24" descr="A white hexagon with grey text&#10;&#10;Description automatically generated">
            <a:extLst>
              <a:ext uri="{FF2B5EF4-FFF2-40B4-BE49-F238E27FC236}">
                <a16:creationId xmlns:a16="http://schemas.microsoft.com/office/drawing/2014/main" id="{BDEC484C-4561-74A7-1604-39A3DBC24A94}"/>
              </a:ext>
            </a:extLst>
          </p:cNvPr>
          <p:cNvPicPr>
            <a:picLocks noChangeAspect="1"/>
          </p:cNvPicPr>
          <p:nvPr userDrawn="1"/>
        </p:nvPicPr>
        <p:blipFill>
          <a:blip r:embed="rId10"/>
          <a:stretch>
            <a:fillRect/>
          </a:stretch>
        </p:blipFill>
        <p:spPr>
          <a:xfrm>
            <a:off x="163781" y="241331"/>
            <a:ext cx="792952" cy="751218"/>
          </a:xfrm>
          <a:prstGeom prst="rect">
            <a:avLst/>
          </a:prstGeom>
        </p:spPr>
      </p:pic>
      <p:pic>
        <p:nvPicPr>
          <p:cNvPr id="27" name="Picture 26" descr="A white hexagon with grey text&#10;&#10;Description automatically generated">
            <a:extLst>
              <a:ext uri="{FF2B5EF4-FFF2-40B4-BE49-F238E27FC236}">
                <a16:creationId xmlns:a16="http://schemas.microsoft.com/office/drawing/2014/main" id="{C1126F2F-7B28-45D1-FA2F-15F4AD06D794}"/>
              </a:ext>
            </a:extLst>
          </p:cNvPr>
          <p:cNvPicPr>
            <a:picLocks noChangeAspect="1"/>
          </p:cNvPicPr>
          <p:nvPr userDrawn="1"/>
        </p:nvPicPr>
        <p:blipFill>
          <a:blip r:embed="rId11"/>
          <a:stretch>
            <a:fillRect/>
          </a:stretch>
        </p:blipFill>
        <p:spPr>
          <a:xfrm>
            <a:off x="163781" y="241331"/>
            <a:ext cx="792952" cy="751218"/>
          </a:xfrm>
          <a:prstGeom prst="rect">
            <a:avLst/>
          </a:prstGeom>
        </p:spPr>
      </p:pic>
      <p:pic>
        <p:nvPicPr>
          <p:cNvPr id="29" name="Picture 28" descr="A white hexagon with grey text&#10;&#10;Description automatically generated">
            <a:extLst>
              <a:ext uri="{FF2B5EF4-FFF2-40B4-BE49-F238E27FC236}">
                <a16:creationId xmlns:a16="http://schemas.microsoft.com/office/drawing/2014/main" id="{1359176D-EA26-1A45-D173-079BD064E522}"/>
              </a:ext>
            </a:extLst>
          </p:cNvPr>
          <p:cNvPicPr>
            <a:picLocks noChangeAspect="1"/>
          </p:cNvPicPr>
          <p:nvPr userDrawn="1"/>
        </p:nvPicPr>
        <p:blipFill>
          <a:blip r:embed="rId12"/>
          <a:stretch>
            <a:fillRect/>
          </a:stretch>
        </p:blipFill>
        <p:spPr>
          <a:xfrm>
            <a:off x="163781" y="241331"/>
            <a:ext cx="792952" cy="751218"/>
          </a:xfrm>
          <a:prstGeom prst="rect">
            <a:avLst/>
          </a:prstGeom>
        </p:spPr>
      </p:pic>
    </p:spTree>
    <p:extLst>
      <p:ext uri="{BB962C8B-B14F-4D97-AF65-F5344CB8AC3E}">
        <p14:creationId xmlns:p14="http://schemas.microsoft.com/office/powerpoint/2010/main" val="40441071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12640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slide (beige)">
    <p:spTree>
      <p:nvGrpSpPr>
        <p:cNvPr id="1" name=""/>
        <p:cNvGrpSpPr/>
        <p:nvPr/>
      </p:nvGrpSpPr>
      <p:grpSpPr>
        <a:xfrm>
          <a:off x="0" y="0"/>
          <a:ext cx="0" cy="0"/>
          <a:chOff x="0" y="0"/>
          <a:chExt cx="0" cy="0"/>
        </a:xfrm>
      </p:grpSpPr>
      <p:pic>
        <p:nvPicPr>
          <p:cNvPr id="17" name="Picture 16" descr="A white surface with a shadow&#10;&#10;Description automatically generated">
            <a:extLst>
              <a:ext uri="{FF2B5EF4-FFF2-40B4-BE49-F238E27FC236}">
                <a16:creationId xmlns:a16="http://schemas.microsoft.com/office/drawing/2014/main" id="{D1035811-C9D8-7BF3-3EED-E49F9058D65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DEA74C-BB7D-57BB-5DB3-716D341E4A5F}"/>
              </a:ext>
            </a:extLst>
          </p:cNvPr>
          <p:cNvSpPr>
            <a:spLocks noGrp="1"/>
          </p:cNvSpPr>
          <p:nvPr>
            <p:ph type="title" hasCustomPrompt="1"/>
          </p:nvPr>
        </p:nvSpPr>
        <p:spPr/>
        <p:txBody>
          <a:bodyPr/>
          <a:lstStyle>
            <a:lvl1pPr>
              <a:defRPr/>
            </a:lvl1pPr>
          </a:lstStyle>
          <a:p>
            <a:r>
              <a:rPr lang="nl-NL" dirty="0"/>
              <a:t>Klik om een titel toe te voegen </a:t>
            </a:r>
            <a:br>
              <a:rPr lang="nl-NL" dirty="0"/>
            </a:br>
            <a:r>
              <a:rPr lang="nl-NL" dirty="0"/>
              <a:t>(2 regels max)</a:t>
            </a:r>
            <a:endParaRPr lang="en-GB" dirty="0"/>
          </a:p>
        </p:txBody>
      </p:sp>
      <p:sp>
        <p:nvSpPr>
          <p:cNvPr id="5" name="Text Placeholder 4">
            <a:extLst>
              <a:ext uri="{FF2B5EF4-FFF2-40B4-BE49-F238E27FC236}">
                <a16:creationId xmlns:a16="http://schemas.microsoft.com/office/drawing/2014/main" id="{1E5B0887-4575-BC6D-A8F6-16820EA0D3CA}"/>
              </a:ext>
            </a:extLst>
          </p:cNvPr>
          <p:cNvSpPr>
            <a:spLocks noGrp="1"/>
          </p:cNvSpPr>
          <p:nvPr>
            <p:ph type="body" sz="quarter" idx="10" hasCustomPrompt="1"/>
          </p:nvPr>
        </p:nvSpPr>
        <p:spPr>
          <a:xfrm>
            <a:off x="693738" y="2189318"/>
            <a:ext cx="10800000" cy="417600"/>
          </a:xfrm>
        </p:spPr>
        <p:txBody>
          <a:bodyPr/>
          <a:lstStyle>
            <a:lvl1pPr>
              <a:lnSpc>
                <a:spcPct val="90000"/>
              </a:lnSpc>
              <a:spcBef>
                <a:spcPts val="0"/>
              </a:spcBef>
              <a:defRPr sz="2400">
                <a:solidFill>
                  <a:schemeClr val="accent2"/>
                </a:solidFill>
                <a:latin typeface="+mn-lt"/>
              </a:defRPr>
            </a:lvl1pPr>
            <a:lvl2pPr>
              <a:lnSpc>
                <a:spcPct val="90000"/>
              </a:lnSpc>
              <a:spcBef>
                <a:spcPts val="0"/>
              </a:spcBef>
              <a:defRPr sz="2400">
                <a:solidFill>
                  <a:schemeClr val="accent2"/>
                </a:solidFill>
                <a:latin typeface="+mn-lt"/>
              </a:defRPr>
            </a:lvl2pPr>
            <a:lvl3pPr>
              <a:lnSpc>
                <a:spcPct val="90000"/>
              </a:lnSpc>
              <a:spcBef>
                <a:spcPts val="0"/>
              </a:spcBef>
              <a:defRPr sz="2400">
                <a:solidFill>
                  <a:schemeClr val="accent2"/>
                </a:solidFill>
                <a:latin typeface="+mn-lt"/>
              </a:defRPr>
            </a:lvl3pPr>
            <a:lvl4pPr>
              <a:lnSpc>
                <a:spcPct val="90000"/>
              </a:lnSpc>
              <a:spcBef>
                <a:spcPts val="0"/>
              </a:spcBef>
              <a:defRPr sz="2400">
                <a:solidFill>
                  <a:schemeClr val="accent2"/>
                </a:solidFill>
                <a:latin typeface="+mn-lt"/>
              </a:defRPr>
            </a:lvl4pPr>
            <a:lvl5pPr>
              <a:lnSpc>
                <a:spcPct val="90000"/>
              </a:lnSpc>
              <a:spcBef>
                <a:spcPts val="0"/>
              </a:spcBef>
              <a:defRPr sz="2400">
                <a:solidFill>
                  <a:schemeClr val="accent2"/>
                </a:solidFill>
                <a:latin typeface="+mn-lt"/>
              </a:defRPr>
            </a:lvl5pPr>
          </a:lstStyle>
          <a:p>
            <a:pPr lvl="0"/>
            <a:r>
              <a:rPr lang="nl-NL" dirty="0"/>
              <a:t>Ondertitel hier voegen (1 regel max)</a:t>
            </a:r>
            <a:endParaRPr lang="en-GB" dirty="0"/>
          </a:p>
          <a:p>
            <a:pPr lvl="1"/>
            <a:r>
              <a:rPr lang="en-GB" dirty="0"/>
              <a:t>Second level</a:t>
            </a:r>
          </a:p>
        </p:txBody>
      </p:sp>
      <p:sp>
        <p:nvSpPr>
          <p:cNvPr id="7" name="Text Placeholder 6">
            <a:extLst>
              <a:ext uri="{FF2B5EF4-FFF2-40B4-BE49-F238E27FC236}">
                <a16:creationId xmlns:a16="http://schemas.microsoft.com/office/drawing/2014/main" id="{7DD28646-2CF0-458B-4CDD-3680CA808E14}"/>
              </a:ext>
            </a:extLst>
          </p:cNvPr>
          <p:cNvSpPr>
            <a:spLocks noGrp="1"/>
          </p:cNvSpPr>
          <p:nvPr>
            <p:ph type="body" sz="quarter" idx="11"/>
          </p:nvPr>
        </p:nvSpPr>
        <p:spPr>
          <a:xfrm>
            <a:off x="695325" y="6363861"/>
            <a:ext cx="5400000" cy="151239"/>
          </a:xfrm>
        </p:spPr>
        <p:txBody>
          <a:bodyPr/>
          <a:lstStyle>
            <a:lvl1pPr marL="0" indent="0">
              <a:spcBef>
                <a:spcPts val="0"/>
              </a:spcBef>
              <a:buFont typeface="Arial" panose="020B0604020202020204" pitchFamily="34" charset="0"/>
              <a:buNone/>
              <a:defRPr sz="800">
                <a:solidFill>
                  <a:schemeClr val="bg1">
                    <a:lumMod val="50000"/>
                  </a:schemeClr>
                </a:solidFill>
              </a:defRPr>
            </a:lvl1pPr>
            <a:lvl2pPr marL="179388" indent="-90488">
              <a:spcBef>
                <a:spcPts val="0"/>
              </a:spcBef>
              <a:defRPr sz="800">
                <a:solidFill>
                  <a:schemeClr val="bg1">
                    <a:lumMod val="50000"/>
                  </a:schemeClr>
                </a:solidFill>
              </a:defRPr>
            </a:lvl2pPr>
            <a:lvl3pPr marL="268288" indent="-88900">
              <a:spcBef>
                <a:spcPts val="0"/>
              </a:spcBef>
              <a:defRPr sz="800">
                <a:solidFill>
                  <a:schemeClr val="bg1">
                    <a:lumMod val="50000"/>
                  </a:schemeClr>
                </a:solidFill>
              </a:defRPr>
            </a:lvl3pPr>
            <a:lvl4pPr marL="358775" indent="-90488">
              <a:spcBef>
                <a:spcPts val="0"/>
              </a:spcBef>
              <a:defRPr sz="800">
                <a:solidFill>
                  <a:schemeClr val="bg1">
                    <a:lumMod val="50000"/>
                  </a:schemeClr>
                </a:solidFill>
              </a:defRPr>
            </a:lvl4pPr>
            <a:lvl5pPr marL="447675" indent="-88900">
              <a:spcBef>
                <a:spcPts val="0"/>
              </a:spcBef>
              <a:defRPr sz="800">
                <a:solidFill>
                  <a:schemeClr val="bg1">
                    <a:lumMod val="50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 Placeholder 8">
            <a:extLst>
              <a:ext uri="{FF2B5EF4-FFF2-40B4-BE49-F238E27FC236}">
                <a16:creationId xmlns:a16="http://schemas.microsoft.com/office/drawing/2014/main" id="{412EF34A-94AA-CF58-66A5-30C47A71F904}"/>
              </a:ext>
            </a:extLst>
          </p:cNvPr>
          <p:cNvSpPr>
            <a:spLocks noGrp="1"/>
          </p:cNvSpPr>
          <p:nvPr>
            <p:ph type="body" sz="quarter" idx="12"/>
          </p:nvPr>
        </p:nvSpPr>
        <p:spPr>
          <a:xfrm>
            <a:off x="695324" y="3085348"/>
            <a:ext cx="7920000" cy="334800"/>
          </a:xfrm>
        </p:spPr>
        <p:txBody>
          <a:bodyPr/>
          <a:lstStyle>
            <a:lvl1pPr>
              <a:lnSpc>
                <a:spcPct val="90000"/>
              </a:lnSpc>
              <a:spcBef>
                <a:spcPts val="0"/>
              </a:spcBef>
              <a:defRPr b="1"/>
            </a:lvl1pPr>
            <a:lvl2pPr>
              <a:lnSpc>
                <a:spcPct val="90000"/>
              </a:lnSpc>
              <a:spcBef>
                <a:spcPts val="0"/>
              </a:spcBef>
              <a:defRPr b="1"/>
            </a:lvl2pPr>
            <a:lvl3pPr>
              <a:lnSpc>
                <a:spcPct val="90000"/>
              </a:lnSpc>
              <a:spcBef>
                <a:spcPts val="0"/>
              </a:spcBef>
              <a:defRPr b="1"/>
            </a:lvl3pPr>
            <a:lvl4pPr>
              <a:lnSpc>
                <a:spcPct val="90000"/>
              </a:lnSpc>
              <a:spcBef>
                <a:spcPts val="0"/>
              </a:spcBef>
              <a:defRPr b="1"/>
            </a:lvl4pPr>
            <a:lvl5pPr>
              <a:lnSpc>
                <a:spcPct val="90000"/>
              </a:lnSpc>
              <a:spcBef>
                <a:spcPts val="0"/>
              </a:spcBef>
              <a:defRPr b="1"/>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4" name="Text Placeholder 13">
            <a:extLst>
              <a:ext uri="{FF2B5EF4-FFF2-40B4-BE49-F238E27FC236}">
                <a16:creationId xmlns:a16="http://schemas.microsoft.com/office/drawing/2014/main" id="{FDB4A1D5-B3C2-465A-CD28-4A5753D2F4A0}"/>
              </a:ext>
            </a:extLst>
          </p:cNvPr>
          <p:cNvSpPr>
            <a:spLocks noGrp="1"/>
          </p:cNvSpPr>
          <p:nvPr>
            <p:ph type="body" sz="quarter" idx="13"/>
          </p:nvPr>
        </p:nvSpPr>
        <p:spPr>
          <a:xfrm>
            <a:off x="695325" y="3540049"/>
            <a:ext cx="7919999" cy="25892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8715111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1894596"/>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60" r:id="rId3"/>
    <p:sldLayoutId id="2147483675" r:id="rId4"/>
    <p:sldLayoutId id="2147483673"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6" r:id="rId26"/>
    <p:sldLayoutId id="2147483677"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8" Type="http://schemas.openxmlformats.org/officeDocument/2006/relationships/hyperlink" Target="https://speacsafety.net/" TargetMode="External"/><Relationship Id="rId3" Type="http://schemas.openxmlformats.org/officeDocument/2006/relationships/image" Target="../media/image19.emf"/><Relationship Id="rId7" Type="http://schemas.openxmlformats.org/officeDocument/2006/relationships/hyperlink" Target="https://cepi.net/"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brightoncollaboration.org/" TargetMode="External"/><Relationship Id="rId5" Type="http://schemas.openxmlformats.org/officeDocument/2006/relationships/image" Target="../media/image21.svg"/><Relationship Id="rId4" Type="http://schemas.openxmlformats.org/officeDocument/2006/relationships/image" Target="../media/image20.svg"/><Relationship Id="rId9"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vsa7B7Ee9I8" TargetMode="External"/><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portal.speacsafety.net/dashboard"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hyperlink" Target="https://doi.org/10.1016/j.vaccine.2024.06.046"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gif"/><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gif"/><Relationship Id="rId1" Type="http://schemas.openxmlformats.org/officeDocument/2006/relationships/slideLayout" Target="../slideLayouts/slideLayout27.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sv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5EB5E3C2-4867-2298-36D8-FC57E7C2B120}"/>
              </a:ext>
            </a:extLst>
          </p:cNvPr>
          <p:cNvGrpSpPr/>
          <p:nvPr/>
        </p:nvGrpSpPr>
        <p:grpSpPr>
          <a:xfrm>
            <a:off x="-1" y="0"/>
            <a:ext cx="12192001" cy="7540420"/>
            <a:chOff x="-1" y="0"/>
            <a:chExt cx="12192001" cy="7540420"/>
          </a:xfrm>
        </p:grpSpPr>
        <p:pic>
          <p:nvPicPr>
            <p:cNvPr id="8" name="Imagen 7">
              <a:extLst>
                <a:ext uri="{FF2B5EF4-FFF2-40B4-BE49-F238E27FC236}">
                  <a16:creationId xmlns:a16="http://schemas.microsoft.com/office/drawing/2014/main" id="{FCBAB2D5-E6C2-5F00-F5E1-23D4E7CDC663}"/>
                </a:ext>
              </a:extLst>
            </p:cNvPr>
            <p:cNvPicPr>
              <a:picLocks noChangeAspect="1"/>
            </p:cNvPicPr>
            <p:nvPr/>
          </p:nvPicPr>
          <p:blipFill>
            <a:blip r:embed="rId3"/>
            <a:srcRect t="13" b="-1"/>
            <a:stretch>
              <a:fillRect/>
            </a:stretch>
          </p:blipFill>
          <p:spPr>
            <a:xfrm>
              <a:off x="0" y="683287"/>
              <a:ext cx="12192000" cy="6857133"/>
            </a:xfrm>
            <a:prstGeom prst="rect">
              <a:avLst/>
            </a:prstGeom>
          </p:spPr>
        </p:pic>
        <p:sp>
          <p:nvSpPr>
            <p:cNvPr id="2" name="Rectángulo 1">
              <a:extLst>
                <a:ext uri="{FF2B5EF4-FFF2-40B4-BE49-F238E27FC236}">
                  <a16:creationId xmlns:a16="http://schemas.microsoft.com/office/drawing/2014/main" id="{3BAABED3-55E4-FFEF-7ECE-5C13F85AF021}"/>
                </a:ext>
              </a:extLst>
            </p:cNvPr>
            <p:cNvSpPr/>
            <p:nvPr/>
          </p:nvSpPr>
          <p:spPr>
            <a:xfrm>
              <a:off x="-1" y="0"/>
              <a:ext cx="12191999" cy="83326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dirty="0"/>
            </a:p>
          </p:txBody>
        </p:sp>
      </p:grpSp>
      <p:sp>
        <p:nvSpPr>
          <p:cNvPr id="9" name="Title 1">
            <a:extLst>
              <a:ext uri="{FF2B5EF4-FFF2-40B4-BE49-F238E27FC236}">
                <a16:creationId xmlns:a16="http://schemas.microsoft.com/office/drawing/2014/main" id="{13CB5AAE-91D7-7A99-155A-CD18BA62CF6D}"/>
              </a:ext>
            </a:extLst>
          </p:cNvPr>
          <p:cNvSpPr txBox="1">
            <a:spLocks/>
          </p:cNvSpPr>
          <p:nvPr/>
        </p:nvSpPr>
        <p:spPr>
          <a:xfrm>
            <a:off x="472910" y="1663497"/>
            <a:ext cx="7153789" cy="490537"/>
          </a:xfrm>
          <a:prstGeom prst="rect">
            <a:avLst/>
          </a:prstGeom>
        </p:spPr>
        <p:txBody>
          <a:bodyPr anchor="t">
            <a:noAutofit/>
          </a:bodyPr>
          <a:lstStyle>
            <a:lvl1pPr algn="ctr" defTabSz="914400" rtl="0" eaLnBrk="1" latinLnBrk="0" hangingPunct="1">
              <a:lnSpc>
                <a:spcPct val="90000"/>
              </a:lnSpc>
              <a:spcBef>
                <a:spcPct val="0"/>
              </a:spcBef>
              <a:buNone/>
              <a:defRPr sz="6000" b="0" i="0" kern="1200">
                <a:solidFill>
                  <a:srgbClr val="B6D94E"/>
                </a:solidFill>
                <a:latin typeface="Helvetica Light" panose="020B0403020202020204" pitchFamily="34" charset="0"/>
                <a:ea typeface="+mj-ea"/>
                <a:cs typeface="+mj-cs"/>
              </a:defRPr>
            </a:lvl1pPr>
          </a:lstStyle>
          <a:p>
            <a:pPr algn="l"/>
            <a:r>
              <a:rPr lang="en-US" b="1" dirty="0">
                <a:solidFill>
                  <a:srgbClr val="73AF01"/>
                </a:solidFill>
              </a:rPr>
              <a:t>Automated Brighton</a:t>
            </a:r>
          </a:p>
          <a:p>
            <a:pPr algn="l"/>
            <a:r>
              <a:rPr lang="en-US" b="1" dirty="0">
                <a:solidFill>
                  <a:srgbClr val="73AF01"/>
                </a:solidFill>
              </a:rPr>
              <a:t>Classification</a:t>
            </a:r>
          </a:p>
          <a:p>
            <a:pPr algn="l"/>
            <a:r>
              <a:rPr lang="en-US" b="1" dirty="0">
                <a:solidFill>
                  <a:srgbClr val="73AF01"/>
                </a:solidFill>
              </a:rPr>
              <a:t>(ABC) Tool</a:t>
            </a:r>
          </a:p>
          <a:p>
            <a:pPr algn="l"/>
            <a:r>
              <a:rPr lang="en-US" dirty="0">
                <a:solidFill>
                  <a:schemeClr val="bg1">
                    <a:lumMod val="65000"/>
                  </a:schemeClr>
                </a:solidFill>
              </a:rPr>
              <a:t>Webinar</a:t>
            </a:r>
          </a:p>
        </p:txBody>
      </p:sp>
      <p:sp>
        <p:nvSpPr>
          <p:cNvPr id="10" name="Title 1">
            <a:extLst>
              <a:ext uri="{FF2B5EF4-FFF2-40B4-BE49-F238E27FC236}">
                <a16:creationId xmlns:a16="http://schemas.microsoft.com/office/drawing/2014/main" id="{4D1160C8-A5B0-4C65-FA2C-4015156CD82F}"/>
              </a:ext>
            </a:extLst>
          </p:cNvPr>
          <p:cNvSpPr txBox="1">
            <a:spLocks/>
          </p:cNvSpPr>
          <p:nvPr/>
        </p:nvSpPr>
        <p:spPr>
          <a:xfrm>
            <a:off x="472910" y="341211"/>
            <a:ext cx="2581790" cy="342077"/>
          </a:xfrm>
          <a:prstGeom prst="rect">
            <a:avLst/>
          </a:prstGeom>
        </p:spPr>
        <p:txBody>
          <a:bodyPr anchor="t">
            <a:noAutofit/>
          </a:bodyPr>
          <a:lstStyle>
            <a:lvl1pPr algn="ctr" defTabSz="914400" rtl="0" eaLnBrk="1" latinLnBrk="0" hangingPunct="1">
              <a:lnSpc>
                <a:spcPct val="90000"/>
              </a:lnSpc>
              <a:spcBef>
                <a:spcPct val="0"/>
              </a:spcBef>
              <a:buNone/>
              <a:defRPr sz="6000" b="0" i="0" kern="1200">
                <a:solidFill>
                  <a:srgbClr val="B6D94E"/>
                </a:solidFill>
                <a:latin typeface="Helvetica Light" panose="020B0403020202020204" pitchFamily="34" charset="0"/>
                <a:ea typeface="+mj-ea"/>
                <a:cs typeface="+mj-cs"/>
              </a:defRPr>
            </a:lvl1pPr>
          </a:lstStyle>
          <a:p>
            <a:pPr algn="l"/>
            <a:r>
              <a:rPr lang="en-US" sz="2400" b="1" dirty="0">
                <a:solidFill>
                  <a:schemeClr val="bg1">
                    <a:lumMod val="65000"/>
                  </a:schemeClr>
                </a:solidFill>
              </a:rPr>
              <a:t>August 25</a:t>
            </a:r>
            <a:r>
              <a:rPr lang="en-US" sz="2400" b="1" baseline="30000" dirty="0">
                <a:solidFill>
                  <a:schemeClr val="bg1">
                    <a:lumMod val="65000"/>
                  </a:schemeClr>
                </a:solidFill>
              </a:rPr>
              <a:t>th</a:t>
            </a:r>
            <a:r>
              <a:rPr lang="en-US" sz="2400" b="1" dirty="0">
                <a:solidFill>
                  <a:schemeClr val="bg1">
                    <a:lumMod val="65000"/>
                  </a:schemeClr>
                </a:solidFill>
              </a:rPr>
              <a:t>, 2026</a:t>
            </a:r>
          </a:p>
        </p:txBody>
      </p:sp>
      <p:pic>
        <p:nvPicPr>
          <p:cNvPr id="14" name="Imagen 13">
            <a:extLst>
              <a:ext uri="{FF2B5EF4-FFF2-40B4-BE49-F238E27FC236}">
                <a16:creationId xmlns:a16="http://schemas.microsoft.com/office/drawing/2014/main" id="{8C9C52E9-44D0-C3B6-2A6B-922C4F1E4F3F}"/>
              </a:ext>
            </a:extLst>
          </p:cNvPr>
          <p:cNvPicPr>
            <a:picLocks noChangeAspect="1"/>
          </p:cNvPicPr>
          <p:nvPr/>
        </p:nvPicPr>
        <p:blipFill>
          <a:blip r:embed="rId4"/>
          <a:stretch>
            <a:fillRect/>
          </a:stretch>
        </p:blipFill>
        <p:spPr>
          <a:xfrm>
            <a:off x="472910" y="6775064"/>
            <a:ext cx="2168690" cy="638778"/>
          </a:xfrm>
          <a:prstGeom prst="rect">
            <a:avLst/>
          </a:prstGeom>
        </p:spPr>
      </p:pic>
      <p:pic>
        <p:nvPicPr>
          <p:cNvPr id="5" name="Imagen 4">
            <a:extLst>
              <a:ext uri="{FF2B5EF4-FFF2-40B4-BE49-F238E27FC236}">
                <a16:creationId xmlns:a16="http://schemas.microsoft.com/office/drawing/2014/main" id="{A6BAC042-1520-FEB9-BDA5-1A676E7DF142}"/>
              </a:ext>
            </a:extLst>
          </p:cNvPr>
          <p:cNvPicPr>
            <a:picLocks noChangeAspect="1"/>
          </p:cNvPicPr>
          <p:nvPr/>
        </p:nvPicPr>
        <p:blipFill>
          <a:blip r:embed="rId5"/>
          <a:stretch>
            <a:fillRect/>
          </a:stretch>
        </p:blipFill>
        <p:spPr>
          <a:xfrm>
            <a:off x="10546092" y="303960"/>
            <a:ext cx="1377950" cy="711200"/>
          </a:xfrm>
          <a:prstGeom prst="rect">
            <a:avLst/>
          </a:prstGeom>
        </p:spPr>
      </p:pic>
    </p:spTree>
    <p:extLst>
      <p:ext uri="{BB962C8B-B14F-4D97-AF65-F5344CB8AC3E}">
        <p14:creationId xmlns:p14="http://schemas.microsoft.com/office/powerpoint/2010/main" val="2436203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21506-7AB6-D74F-2860-D5A89319CEA7}"/>
              </a:ext>
            </a:extLst>
          </p:cNvPr>
          <p:cNvSpPr>
            <a:spLocks noGrp="1"/>
          </p:cNvSpPr>
          <p:nvPr>
            <p:ph type="ctrTitle"/>
          </p:nvPr>
        </p:nvSpPr>
        <p:spPr>
          <a:xfrm>
            <a:off x="784409" y="2322994"/>
            <a:ext cx="10694148" cy="490537"/>
          </a:xfrm>
        </p:spPr>
        <p:txBody>
          <a:bodyPr>
            <a:noAutofit/>
          </a:bodyPr>
          <a:lstStyle/>
          <a:p>
            <a:r>
              <a:rPr lang="en" sz="11500" b="1" dirty="0">
                <a:solidFill>
                  <a:srgbClr val="ABCE44"/>
                </a:solidFill>
              </a:rPr>
              <a:t>Welcome!</a:t>
            </a:r>
            <a:endParaRPr lang="en-ES" sz="11500" b="1" dirty="0">
              <a:solidFill>
                <a:srgbClr val="ABCE44"/>
              </a:solidFill>
              <a:latin typeface="Helvetica Light"/>
            </a:endParaRPr>
          </a:p>
        </p:txBody>
      </p:sp>
      <p:sp>
        <p:nvSpPr>
          <p:cNvPr id="3" name="Subtitle 2">
            <a:extLst>
              <a:ext uri="{FF2B5EF4-FFF2-40B4-BE49-F238E27FC236}">
                <a16:creationId xmlns:a16="http://schemas.microsoft.com/office/drawing/2014/main" id="{DBA26454-C07A-9F4B-9CA2-02A8EC367599}"/>
              </a:ext>
            </a:extLst>
          </p:cNvPr>
          <p:cNvSpPr>
            <a:spLocks noGrp="1"/>
          </p:cNvSpPr>
          <p:nvPr>
            <p:ph type="subTitle" idx="1"/>
          </p:nvPr>
        </p:nvSpPr>
        <p:spPr>
          <a:xfrm>
            <a:off x="784409" y="3852371"/>
            <a:ext cx="10694148" cy="248220"/>
          </a:xfrm>
        </p:spPr>
        <p:txBody>
          <a:bodyPr>
            <a:normAutofit fontScale="25000" lnSpcReduction="20000"/>
          </a:bodyPr>
          <a:lstStyle/>
          <a:p>
            <a:pPr marL="0" indent="0">
              <a:buNone/>
            </a:pPr>
            <a:r>
              <a:rPr lang="en-US" sz="7200" dirty="0">
                <a:solidFill>
                  <a:srgbClr val="003B59"/>
                </a:solidFill>
                <a:latin typeface="Helvetica"/>
                <a:cs typeface="Calibri Light"/>
              </a:rPr>
              <a:t>Automated Brighton Classification (ABC) Tool Webinar</a:t>
            </a:r>
          </a:p>
          <a:p>
            <a:pPr marL="0" indent="0">
              <a:buNone/>
            </a:pPr>
            <a:endParaRPr lang="en-ES" sz="1600" dirty="0">
              <a:solidFill>
                <a:srgbClr val="003B59"/>
              </a:solidFill>
            </a:endParaRPr>
          </a:p>
        </p:txBody>
      </p:sp>
      <p:pic>
        <p:nvPicPr>
          <p:cNvPr id="9" name="Picture 8">
            <a:extLst>
              <a:ext uri="{FF2B5EF4-FFF2-40B4-BE49-F238E27FC236}">
                <a16:creationId xmlns:a16="http://schemas.microsoft.com/office/drawing/2014/main" id="{78F8FCBB-E0DA-08A9-5B42-675668286D34}"/>
              </a:ext>
            </a:extLst>
          </p:cNvPr>
          <p:cNvPicPr>
            <a:picLocks noChangeAspect="1"/>
          </p:cNvPicPr>
          <p:nvPr/>
        </p:nvPicPr>
        <p:blipFill>
          <a:blip r:embed="rId3"/>
          <a:stretch>
            <a:fillRect/>
          </a:stretch>
        </p:blipFill>
        <p:spPr>
          <a:xfrm>
            <a:off x="138614" y="6536361"/>
            <a:ext cx="11914771" cy="137362"/>
          </a:xfrm>
          <a:prstGeom prst="rect">
            <a:avLst/>
          </a:prstGeom>
        </p:spPr>
      </p:pic>
      <p:sp>
        <p:nvSpPr>
          <p:cNvPr id="4" name="Title 5">
            <a:extLst>
              <a:ext uri="{FF2B5EF4-FFF2-40B4-BE49-F238E27FC236}">
                <a16:creationId xmlns:a16="http://schemas.microsoft.com/office/drawing/2014/main" id="{5870F2D2-9755-13E7-6563-3EA227E07F64}"/>
              </a:ext>
            </a:extLst>
          </p:cNvPr>
          <p:cNvSpPr txBox="1">
            <a:spLocks/>
          </p:cNvSpPr>
          <p:nvPr/>
        </p:nvSpPr>
        <p:spPr>
          <a:xfrm>
            <a:off x="858929" y="4798644"/>
            <a:ext cx="10515600" cy="74690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i="0" kern="1200">
                <a:solidFill>
                  <a:srgbClr val="73AF01"/>
                </a:solidFill>
                <a:latin typeface="Helvetica" pitchFamily="2" charset="0"/>
                <a:ea typeface="+mj-ea"/>
                <a:cs typeface="+mj-cs"/>
              </a:defRPr>
            </a:lvl1pPr>
          </a:lstStyle>
          <a:p>
            <a:r>
              <a:rPr lang="en-GB" sz="1800" b="0" dirty="0">
                <a:solidFill>
                  <a:srgbClr val="799E2A"/>
                </a:solidFill>
                <a:cs typeface="Calibri" panose="020F0502020204030204" pitchFamily="34" charset="0"/>
              </a:rPr>
              <a:t>Recording disclaimer and webinar instructions</a:t>
            </a:r>
          </a:p>
        </p:txBody>
      </p:sp>
      <p:pic>
        <p:nvPicPr>
          <p:cNvPr id="7" name="Graphic 9" descr="Chat bubble outline">
            <a:extLst>
              <a:ext uri="{FF2B5EF4-FFF2-40B4-BE49-F238E27FC236}">
                <a16:creationId xmlns:a16="http://schemas.microsoft.com/office/drawing/2014/main" id="{D5D9D7C9-D36A-4B6B-7C0A-79F5C45FD8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9854" y="5808385"/>
            <a:ext cx="292915" cy="292915"/>
          </a:xfrm>
          <a:prstGeom prst="rect">
            <a:avLst/>
          </a:prstGeom>
        </p:spPr>
      </p:pic>
      <p:pic>
        <p:nvPicPr>
          <p:cNvPr id="8" name="Graphic 10" descr="Web cam outline">
            <a:extLst>
              <a:ext uri="{FF2B5EF4-FFF2-40B4-BE49-F238E27FC236}">
                <a16:creationId xmlns:a16="http://schemas.microsoft.com/office/drawing/2014/main" id="{17E99876-612E-6BAE-EE9E-6EE77436E08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302" y="5217183"/>
            <a:ext cx="335474" cy="335474"/>
          </a:xfrm>
          <a:prstGeom prst="rect">
            <a:avLst/>
          </a:prstGeom>
        </p:spPr>
      </p:pic>
      <p:sp>
        <p:nvSpPr>
          <p:cNvPr id="10" name="TextBox 8">
            <a:extLst>
              <a:ext uri="{FF2B5EF4-FFF2-40B4-BE49-F238E27FC236}">
                <a16:creationId xmlns:a16="http://schemas.microsoft.com/office/drawing/2014/main" id="{8CE18A6D-18EE-20A8-8FCB-3F799D903764}"/>
              </a:ext>
            </a:extLst>
          </p:cNvPr>
          <p:cNvSpPr txBox="1"/>
          <p:nvPr/>
        </p:nvSpPr>
        <p:spPr>
          <a:xfrm>
            <a:off x="874367" y="5184976"/>
            <a:ext cx="10861733" cy="1007968"/>
          </a:xfrm>
          <a:prstGeom prst="rect">
            <a:avLst/>
          </a:prstGeom>
          <a:noFill/>
        </p:spPr>
        <p:txBody>
          <a:bodyPr wrap="square" lIns="91440" tIns="45720" rIns="91440" bIns="45720" rtlCol="0" anchor="t">
            <a:spAutoFit/>
          </a:bodyPr>
          <a:lstStyle/>
          <a:p>
            <a:pPr>
              <a:lnSpc>
                <a:spcPct val="150000"/>
              </a:lnSpc>
              <a:spcAft>
                <a:spcPts val="600"/>
              </a:spcAft>
            </a:pPr>
            <a:r>
              <a:rPr lang="en-GB" sz="1200" dirty="0">
                <a:solidFill>
                  <a:srgbClr val="636363"/>
                </a:solidFill>
                <a:latin typeface="Helvetica" pitchFamily="2" charset="0"/>
                <a:ea typeface="+mn-lt"/>
                <a:cs typeface="+mn-lt"/>
              </a:rPr>
              <a:t>This </a:t>
            </a:r>
            <a:r>
              <a:rPr lang="en-GB" sz="1200" b="1" dirty="0">
                <a:solidFill>
                  <a:srgbClr val="636363"/>
                </a:solidFill>
                <a:latin typeface="Helvetica" pitchFamily="2" charset="0"/>
                <a:ea typeface="+mn-lt"/>
                <a:cs typeface="+mn-lt"/>
              </a:rPr>
              <a:t>webinar will be recorded </a:t>
            </a:r>
            <a:r>
              <a:rPr lang="en-GB" sz="1200" dirty="0">
                <a:solidFill>
                  <a:srgbClr val="636363"/>
                </a:solidFill>
                <a:latin typeface="Helvetica" pitchFamily="2" charset="0"/>
                <a:ea typeface="+mn-lt"/>
                <a:cs typeface="+mn-lt"/>
              </a:rPr>
              <a:t>and the recording will be made public.</a:t>
            </a:r>
          </a:p>
          <a:p>
            <a:pPr>
              <a:lnSpc>
                <a:spcPct val="150000"/>
              </a:lnSpc>
              <a:spcAft>
                <a:spcPts val="600"/>
              </a:spcAft>
            </a:pPr>
            <a:endParaRPr lang="en-GB" sz="500" dirty="0">
              <a:solidFill>
                <a:srgbClr val="636363"/>
              </a:solidFill>
              <a:latin typeface="Helvetica" pitchFamily="2" charset="0"/>
              <a:ea typeface="+mn-lt"/>
              <a:cs typeface="+mn-lt"/>
            </a:endParaRPr>
          </a:p>
          <a:p>
            <a:pPr>
              <a:spcAft>
                <a:spcPts val="600"/>
              </a:spcAft>
            </a:pPr>
            <a:r>
              <a:rPr lang="en-GB" sz="1200" dirty="0">
                <a:solidFill>
                  <a:srgbClr val="636363"/>
                </a:solidFill>
                <a:latin typeface="Helvetica" pitchFamily="2" charset="0"/>
                <a:ea typeface="+mn-lt"/>
                <a:cs typeface="+mn-lt"/>
              </a:rPr>
              <a:t>During the discussion session </a:t>
            </a:r>
            <a:r>
              <a:rPr lang="en-GB" sz="1200" b="1" dirty="0">
                <a:solidFill>
                  <a:srgbClr val="636363"/>
                </a:solidFill>
                <a:latin typeface="Helvetica" pitchFamily="2" charset="0"/>
                <a:ea typeface="+mn-lt"/>
                <a:cs typeface="+mn-lt"/>
              </a:rPr>
              <a:t>all audience members will be muted</a:t>
            </a:r>
            <a:r>
              <a:rPr lang="en-GB" sz="1200" dirty="0">
                <a:solidFill>
                  <a:srgbClr val="636363"/>
                </a:solidFill>
                <a:latin typeface="Helvetica" pitchFamily="2" charset="0"/>
                <a:ea typeface="+mn-lt"/>
                <a:cs typeface="+mn-lt"/>
              </a:rPr>
              <a:t>. If you have </a:t>
            </a:r>
            <a:r>
              <a:rPr lang="en-GB" sz="1200" b="1" u="sng" dirty="0">
                <a:solidFill>
                  <a:srgbClr val="636363"/>
                </a:solidFill>
                <a:latin typeface="Helvetica" pitchFamily="2" charset="0"/>
                <a:ea typeface="+mn-lt"/>
                <a:cs typeface="+mn-lt"/>
              </a:rPr>
              <a:t>questions, please use the Q&amp;A box.</a:t>
            </a:r>
            <a:r>
              <a:rPr lang="en-GB" sz="1200" dirty="0">
                <a:solidFill>
                  <a:srgbClr val="636363"/>
                </a:solidFill>
                <a:latin typeface="Helvetica" pitchFamily="2" charset="0"/>
                <a:ea typeface="+mn-lt"/>
                <a:cs typeface="+mn-lt"/>
              </a:rPr>
              <a:t> The questions will be </a:t>
            </a:r>
            <a:r>
              <a:rPr lang="en-GB" sz="1200" b="1" dirty="0">
                <a:solidFill>
                  <a:srgbClr val="636363"/>
                </a:solidFill>
                <a:latin typeface="Helvetica" pitchFamily="2" charset="0"/>
                <a:ea typeface="+mn-lt"/>
                <a:cs typeface="+mn-lt"/>
              </a:rPr>
              <a:t>answered at the end of each session</a:t>
            </a:r>
            <a:r>
              <a:rPr lang="en-GB" sz="1200" dirty="0">
                <a:solidFill>
                  <a:srgbClr val="636363"/>
                </a:solidFill>
                <a:latin typeface="Helvetica" pitchFamily="2" charset="0"/>
                <a:ea typeface="+mn-lt"/>
                <a:cs typeface="+mn-lt"/>
              </a:rPr>
              <a:t>. Please add your name and affiliation before the question to help others recognize you. </a:t>
            </a:r>
          </a:p>
        </p:txBody>
      </p:sp>
      <p:sp>
        <p:nvSpPr>
          <p:cNvPr id="6" name="TextBox 5">
            <a:extLst>
              <a:ext uri="{FF2B5EF4-FFF2-40B4-BE49-F238E27FC236}">
                <a16:creationId xmlns:a16="http://schemas.microsoft.com/office/drawing/2014/main" id="{B5E1AACD-A14D-BC8F-A159-A586FD32293C}"/>
              </a:ext>
            </a:extLst>
          </p:cNvPr>
          <p:cNvSpPr txBox="1"/>
          <p:nvPr/>
        </p:nvSpPr>
        <p:spPr>
          <a:xfrm>
            <a:off x="1630391" y="6234977"/>
            <a:ext cx="8931215" cy="5539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ABCE44"/>
                </a:solidFill>
                <a:effectLst/>
                <a:uLnTx/>
                <a:uFillTx/>
                <a:latin typeface="Helvetica" pitchFamily="2" charset="0"/>
                <a:hlinkClick r:id="rId6">
                  <a:extLst>
                    <a:ext uri="{A12FA001-AC4F-418D-AE19-62706E023703}">
                      <ahyp:hlinkClr xmlns:ahyp="http://schemas.microsoft.com/office/drawing/2018/hyperlinkcolor" val="tx"/>
                    </a:ext>
                  </a:extLst>
                </a:hlinkClick>
              </a:rPr>
              <a:t>https://brightoncollaboration.org</a:t>
            </a:r>
            <a:r>
              <a:rPr lang="en-US" sz="1200" u="none" dirty="0">
                <a:solidFill>
                  <a:srgbClr val="ABCE44"/>
                </a:solidFill>
                <a:latin typeface="Helvetica" pitchFamily="2" charset="0"/>
              </a:rPr>
              <a:t>		</a:t>
            </a:r>
            <a:r>
              <a:rPr kumimoji="0" lang="en-US" sz="1200" i="0" u="none" strike="noStrike" kern="1200" cap="none" spc="0" normalizeH="0" baseline="0" noProof="0" dirty="0">
                <a:ln>
                  <a:noFill/>
                </a:ln>
                <a:solidFill>
                  <a:srgbClr val="ABCE44"/>
                </a:solidFill>
                <a:effectLst/>
                <a:uLnTx/>
                <a:uFillTx/>
                <a:latin typeface="Helvetica" pitchFamily="2" charset="0"/>
                <a:hlinkClick r:id="rId7">
                  <a:extLst>
                    <a:ext uri="{A12FA001-AC4F-418D-AE19-62706E023703}">
                      <ahyp:hlinkClr xmlns:ahyp="http://schemas.microsoft.com/office/drawing/2018/hyperlinkcolor" val="tx"/>
                    </a:ext>
                  </a:extLst>
                </a:hlinkClick>
              </a:rPr>
              <a:t>https://cepi.net</a:t>
            </a:r>
            <a:r>
              <a:rPr kumimoji="0" lang="en-US" sz="1200" i="0" u="none" strike="noStrike" kern="1200" cap="none" spc="0" normalizeH="0" baseline="0" noProof="0" dirty="0">
                <a:ln>
                  <a:noFill/>
                </a:ln>
                <a:solidFill>
                  <a:srgbClr val="ABCE44"/>
                </a:solidFill>
                <a:effectLst/>
                <a:uLnTx/>
                <a:uFillTx/>
                <a:latin typeface="Helvetica" pitchFamily="2" charset="0"/>
              </a:rPr>
              <a:t>		</a:t>
            </a:r>
            <a:r>
              <a:rPr kumimoji="0" lang="en-NL" sz="1200" i="0" u="none" strike="noStrike" kern="1200" cap="none" spc="0" normalizeH="0" baseline="0" noProof="0">
                <a:ln>
                  <a:noFill/>
                </a:ln>
                <a:solidFill>
                  <a:srgbClr val="ABCE44"/>
                </a:solidFill>
                <a:effectLst/>
                <a:uLnTx/>
                <a:uFillTx/>
                <a:latin typeface="Helvetica" pitchFamily="2" charset="0"/>
                <a:hlinkClick r:id="rId8">
                  <a:extLst>
                    <a:ext uri="{A12FA001-AC4F-418D-AE19-62706E023703}">
                      <ahyp:hlinkClr xmlns:ahyp="http://schemas.microsoft.com/office/drawing/2018/hyperlinkcolor" val="tx"/>
                    </a:ext>
                  </a:extLst>
                </a:hlinkClick>
              </a:rPr>
              <a:t>https</a:t>
            </a:r>
            <a:r>
              <a:rPr kumimoji="0" lang="en-NL" sz="1200" i="0" u="none" strike="noStrike" kern="1200" cap="none" spc="0" normalizeH="0" baseline="0" noProof="0" dirty="0">
                <a:ln>
                  <a:noFill/>
                </a:ln>
                <a:solidFill>
                  <a:srgbClr val="ABCE44"/>
                </a:solidFill>
                <a:effectLst/>
                <a:uLnTx/>
                <a:uFillTx/>
                <a:latin typeface="Helvetica" pitchFamily="2" charset="0"/>
                <a:hlinkClick r:id="rId8">
                  <a:extLst>
                    <a:ext uri="{A12FA001-AC4F-418D-AE19-62706E023703}">
                      <ahyp:hlinkClr xmlns:ahyp="http://schemas.microsoft.com/office/drawing/2018/hyperlinkcolor" val="tx"/>
                    </a:ext>
                  </a:extLst>
                </a:hlinkClick>
              </a:rPr>
              <a:t>://speacsafety.net</a:t>
            </a:r>
            <a:endParaRPr kumimoji="0" lang="en-US" sz="1200" i="0" u="none" strike="noStrike" kern="1200" cap="none" spc="0" normalizeH="0" baseline="0" noProof="0" dirty="0">
              <a:ln>
                <a:noFill/>
              </a:ln>
              <a:solidFill>
                <a:srgbClr val="ABCE44"/>
              </a:solidFill>
              <a:effectLst/>
              <a:uLnTx/>
              <a:uFillTx/>
              <a:latin typeface="Helvetica"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47" descr="A person wearing glasses and a suit&#10;&#10;Description automatically generated">
            <a:extLst>
              <a:ext uri="{FF2B5EF4-FFF2-40B4-BE49-F238E27FC236}">
                <a16:creationId xmlns:a16="http://schemas.microsoft.com/office/drawing/2014/main" id="{9A304001-6087-FB3A-38B7-EA1B930F258F}"/>
              </a:ext>
            </a:extLst>
          </p:cNvPr>
          <p:cNvPicPr>
            <a:picLocks noChangeAspect="1"/>
          </p:cNvPicPr>
          <p:nvPr/>
        </p:nvPicPr>
        <p:blipFill>
          <a:blip r:embed="rId9"/>
          <a:stretch>
            <a:fillRect/>
          </a:stretch>
        </p:blipFill>
        <p:spPr>
          <a:xfrm>
            <a:off x="10748798" y="366552"/>
            <a:ext cx="1071197" cy="1071197"/>
          </a:xfrm>
          <a:prstGeom prst="rect">
            <a:avLst/>
          </a:prstGeom>
        </p:spPr>
      </p:pic>
    </p:spTree>
    <p:extLst>
      <p:ext uri="{BB962C8B-B14F-4D97-AF65-F5344CB8AC3E}">
        <p14:creationId xmlns:p14="http://schemas.microsoft.com/office/powerpoint/2010/main" val="3945440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4">
            <a:extLst>
              <a:ext uri="{FF2B5EF4-FFF2-40B4-BE49-F238E27FC236}">
                <a16:creationId xmlns:a16="http://schemas.microsoft.com/office/drawing/2014/main" id="{038B1E07-0203-759B-EFC7-F4E5DFEC2680}"/>
              </a:ext>
            </a:extLst>
          </p:cNvPr>
          <p:cNvSpPr txBox="1">
            <a:spLocks/>
          </p:cNvSpPr>
          <p:nvPr/>
        </p:nvSpPr>
        <p:spPr>
          <a:xfrm>
            <a:off x="1036020" y="492229"/>
            <a:ext cx="10396675" cy="472090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SzPct val="100000"/>
              <a:buFont typeface="Arial" panose="020B0604020202020204" pitchFamily="34" charset="0"/>
              <a:buNone/>
            </a:pPr>
            <a:endParaRPr lang="en-US" sz="2000" b="1">
              <a:latin typeface="Calibri Light" panose="020F03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sz="3200">
              <a:ea typeface="Calibri" panose="020F0502020204030204" pitchFamily="34" charset="0"/>
            </a:endParaRPr>
          </a:p>
        </p:txBody>
      </p:sp>
      <p:sp>
        <p:nvSpPr>
          <p:cNvPr id="3" name="CuadroTexto 2">
            <a:extLst>
              <a:ext uri="{FF2B5EF4-FFF2-40B4-BE49-F238E27FC236}">
                <a16:creationId xmlns:a16="http://schemas.microsoft.com/office/drawing/2014/main" id="{F3F4B011-2DD0-58E2-BA72-C95DE672B9F1}"/>
              </a:ext>
            </a:extLst>
          </p:cNvPr>
          <p:cNvSpPr txBox="1"/>
          <p:nvPr/>
        </p:nvSpPr>
        <p:spPr>
          <a:xfrm>
            <a:off x="3298497" y="1254865"/>
            <a:ext cx="8695706" cy="4170372"/>
          </a:xfrm>
          <a:prstGeom prst="rect">
            <a:avLst/>
          </a:prstGeom>
          <a:noFill/>
        </p:spPr>
        <p:txBody>
          <a:bodyPr wrap="square" lIns="91440" tIns="45720" rIns="91440" bIns="45720" anchor="t">
            <a:spAutoFit/>
          </a:bodyPr>
          <a:lstStyle/>
          <a:p>
            <a:pPr marL="342900" indent="-342900">
              <a:spcBef>
                <a:spcPts val="600"/>
              </a:spcBef>
              <a:spcAft>
                <a:spcPts val="600"/>
              </a:spcAft>
              <a:buSzPct val="100000"/>
              <a:buAutoNum type="arabicPeriod"/>
            </a:pPr>
            <a:r>
              <a:rPr lang="en-GB" sz="2000" noProof="0" dirty="0">
                <a:solidFill>
                  <a:srgbClr val="003B59"/>
                </a:solidFill>
                <a:latin typeface="Helvetica" pitchFamily="2" charset="0"/>
                <a:ea typeface="Calibri Light"/>
                <a:cs typeface="Arial"/>
              </a:rPr>
              <a:t>Welcome – Dr. Robert Chen</a:t>
            </a:r>
          </a:p>
          <a:p>
            <a:pPr marL="342900" indent="-342900">
              <a:spcBef>
                <a:spcPts val="600"/>
              </a:spcBef>
              <a:spcAft>
                <a:spcPts val="600"/>
              </a:spcAft>
              <a:buSzPct val="100000"/>
              <a:buFontTx/>
              <a:buAutoNum type="arabicPeriod"/>
            </a:pPr>
            <a:r>
              <a:rPr lang="en-GB" sz="2000" noProof="0" dirty="0">
                <a:solidFill>
                  <a:srgbClr val="003B59"/>
                </a:solidFill>
                <a:latin typeface="Helvetica" pitchFamily="2" charset="0"/>
                <a:ea typeface="Calibri Light"/>
                <a:cs typeface="Arial"/>
              </a:rPr>
              <a:t>Introduction to Brighton Case Definitions – Dr. Hammad Ali</a:t>
            </a:r>
          </a:p>
          <a:p>
            <a:pPr marL="342900" indent="-342900">
              <a:spcBef>
                <a:spcPts val="600"/>
              </a:spcBef>
              <a:spcAft>
                <a:spcPts val="600"/>
              </a:spcAft>
              <a:buSzPct val="100000"/>
              <a:buAutoNum type="arabicPeriod"/>
            </a:pPr>
            <a:r>
              <a:rPr lang="en-GB" sz="2000" noProof="0" dirty="0">
                <a:solidFill>
                  <a:srgbClr val="003B59"/>
                </a:solidFill>
                <a:latin typeface="Helvetica" pitchFamily="2" charset="0"/>
                <a:ea typeface="Calibri Light"/>
                <a:cs typeface="Arial"/>
              </a:rPr>
              <a:t>Introduction to ABC tool – Dr. Dale Nordenberg </a:t>
            </a:r>
          </a:p>
          <a:p>
            <a:pPr marL="342900" indent="-342900">
              <a:spcBef>
                <a:spcPts val="600"/>
              </a:spcBef>
              <a:spcAft>
                <a:spcPts val="600"/>
              </a:spcAft>
              <a:buSzPct val="100000"/>
              <a:buFontTx/>
              <a:buAutoNum type="arabicPeriod"/>
            </a:pPr>
            <a:r>
              <a:rPr lang="en-GB" sz="2000" noProof="0" dirty="0">
                <a:solidFill>
                  <a:srgbClr val="003B59"/>
                </a:solidFill>
                <a:latin typeface="Helvetica" pitchFamily="2" charset="0"/>
                <a:ea typeface="Calibri Light"/>
                <a:cs typeface="Arial"/>
              </a:rPr>
              <a:t>ABC tool demonstration – Dr. Barbara Law</a:t>
            </a:r>
          </a:p>
          <a:p>
            <a:pPr marL="342900" indent="-342900">
              <a:spcBef>
                <a:spcPts val="600"/>
              </a:spcBef>
              <a:spcAft>
                <a:spcPts val="600"/>
              </a:spcAft>
              <a:buSzPct val="100000"/>
              <a:buAutoNum type="arabicPeriod"/>
            </a:pPr>
            <a:r>
              <a:rPr lang="en-GB" sz="2000" noProof="0" dirty="0">
                <a:solidFill>
                  <a:srgbClr val="003B59"/>
                </a:solidFill>
                <a:latin typeface="Helvetica" pitchFamily="2" charset="0"/>
                <a:ea typeface="Calibri Light"/>
                <a:cs typeface="Arial"/>
              </a:rPr>
              <a:t>Panel Discussion </a:t>
            </a:r>
          </a:p>
          <a:p>
            <a:pPr marL="742950" lvl="1" indent="-285750">
              <a:buFont typeface="Arial" panose="020B0604020202020204" pitchFamily="34" charset="0"/>
              <a:buChar char="•"/>
            </a:pPr>
            <a:r>
              <a:rPr lang="en-GB" sz="2000" noProof="0" dirty="0">
                <a:solidFill>
                  <a:srgbClr val="003B59"/>
                </a:solidFill>
                <a:latin typeface="Helvetica" pitchFamily="2" charset="0"/>
                <a:ea typeface="Calibri Light"/>
                <a:cs typeface="Arial"/>
              </a:rPr>
              <a:t>Dr. Biniyam Tedla, Clinical Researcher, Ethiopia</a:t>
            </a:r>
          </a:p>
          <a:p>
            <a:pPr marL="742950" lvl="1" indent="-285750">
              <a:buFont typeface="Arial" panose="020B0604020202020204" pitchFamily="34" charset="0"/>
              <a:buChar char="•"/>
            </a:pPr>
            <a:r>
              <a:rPr lang="en-GB" sz="2000" noProof="0" dirty="0">
                <a:solidFill>
                  <a:srgbClr val="003B59"/>
                </a:solidFill>
                <a:latin typeface="Helvetica" pitchFamily="2" charset="0"/>
                <a:ea typeface="Calibri Light"/>
                <a:cs typeface="Arial"/>
              </a:rPr>
              <a:t>Dr. </a:t>
            </a:r>
            <a:r>
              <a:rPr lang="en-GB" sz="2000" noProof="0">
                <a:solidFill>
                  <a:srgbClr val="003B59"/>
                </a:solidFill>
                <a:latin typeface="Helvetica" pitchFamily="2" charset="0"/>
                <a:ea typeface="Calibri Light"/>
                <a:cs typeface="Arial"/>
              </a:rPr>
              <a:t>Walter Straus, </a:t>
            </a:r>
            <a:r>
              <a:rPr lang="en-GB" sz="2000" noProof="0" dirty="0">
                <a:solidFill>
                  <a:srgbClr val="003B59"/>
                </a:solidFill>
                <a:latin typeface="Helvetica" pitchFamily="2" charset="0"/>
                <a:ea typeface="Calibri Light"/>
                <a:cs typeface="Arial"/>
              </a:rPr>
              <a:t>Moderna, USA</a:t>
            </a:r>
          </a:p>
          <a:p>
            <a:pPr marL="742950" lvl="1" indent="-285750">
              <a:buFont typeface="Arial" panose="020B0604020202020204" pitchFamily="34" charset="0"/>
              <a:buChar char="•"/>
            </a:pPr>
            <a:r>
              <a:rPr lang="en-GB" sz="2000" noProof="0" dirty="0">
                <a:solidFill>
                  <a:srgbClr val="003B59"/>
                </a:solidFill>
                <a:latin typeface="Helvetica" pitchFamily="2" charset="0"/>
                <a:ea typeface="Calibri Light"/>
                <a:cs typeface="Arial"/>
              </a:rPr>
              <a:t>Prof. Florence van Hunsel, Lareb, Netherlands </a:t>
            </a:r>
          </a:p>
          <a:p>
            <a:pPr marL="742950" lvl="1" indent="-285750">
              <a:buFont typeface="Arial" panose="020B0604020202020204" pitchFamily="34" charset="0"/>
              <a:buChar char="•"/>
            </a:pPr>
            <a:r>
              <a:rPr lang="en-GB" sz="2000" noProof="0" dirty="0">
                <a:solidFill>
                  <a:srgbClr val="003B59"/>
                </a:solidFill>
                <a:latin typeface="Helvetica" pitchFamily="2" charset="0"/>
                <a:ea typeface="Calibri Light"/>
                <a:cs typeface="Arial"/>
              </a:rPr>
              <a:t>Dr. Emmanuel Masunga, Tanzania Medicines and Medical Devices Authority, Tanzania </a:t>
            </a:r>
          </a:p>
          <a:p>
            <a:pPr marL="742950" lvl="1" indent="-285750">
              <a:buFont typeface="Arial" panose="020B0604020202020204" pitchFamily="34" charset="0"/>
              <a:buChar char="•"/>
            </a:pPr>
            <a:r>
              <a:rPr lang="en-GB" sz="2000" noProof="0" dirty="0">
                <a:solidFill>
                  <a:srgbClr val="003B59"/>
                </a:solidFill>
                <a:latin typeface="Helvetica" pitchFamily="2" charset="0"/>
                <a:ea typeface="Calibri Light"/>
                <a:cs typeface="Arial"/>
              </a:rPr>
              <a:t>Dr. Rebecca Chandler, CEPI, UK</a:t>
            </a:r>
          </a:p>
        </p:txBody>
      </p:sp>
      <p:sp>
        <p:nvSpPr>
          <p:cNvPr id="4" name="Título 2">
            <a:extLst>
              <a:ext uri="{FF2B5EF4-FFF2-40B4-BE49-F238E27FC236}">
                <a16:creationId xmlns:a16="http://schemas.microsoft.com/office/drawing/2014/main" id="{0DC282C5-2B4C-1567-35E0-3E1570E325EC}"/>
              </a:ext>
            </a:extLst>
          </p:cNvPr>
          <p:cNvSpPr txBox="1">
            <a:spLocks/>
          </p:cNvSpPr>
          <p:nvPr/>
        </p:nvSpPr>
        <p:spPr>
          <a:xfrm>
            <a:off x="3124979" y="303572"/>
            <a:ext cx="4158803" cy="7469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73AF01"/>
                </a:solidFill>
                <a:latin typeface="Helvetica" pitchFamily="2" charset="0"/>
              </a:rPr>
              <a:t> Agenda</a:t>
            </a:r>
          </a:p>
        </p:txBody>
      </p:sp>
    </p:spTree>
    <p:extLst>
      <p:ext uri="{BB962C8B-B14F-4D97-AF65-F5344CB8AC3E}">
        <p14:creationId xmlns:p14="http://schemas.microsoft.com/office/powerpoint/2010/main" val="1279374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1466D-93D1-B411-FDDC-D1CAAB25CF29}"/>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1360D6FF-9C0B-957D-DE90-E429262DB5F9}"/>
              </a:ext>
            </a:extLst>
          </p:cNvPr>
          <p:cNvSpPr/>
          <p:nvPr/>
        </p:nvSpPr>
        <p:spPr>
          <a:xfrm>
            <a:off x="0" y="0"/>
            <a:ext cx="12192000" cy="6858000"/>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TextBox 10">
            <a:extLst>
              <a:ext uri="{FF2B5EF4-FFF2-40B4-BE49-F238E27FC236}">
                <a16:creationId xmlns:a16="http://schemas.microsoft.com/office/drawing/2014/main" id="{8FD97DB4-587C-5470-2E92-1D1818E7CE31}"/>
              </a:ext>
            </a:extLst>
          </p:cNvPr>
          <p:cNvSpPr txBox="1"/>
          <p:nvPr/>
        </p:nvSpPr>
        <p:spPr>
          <a:xfrm>
            <a:off x="6324600" y="5816659"/>
            <a:ext cx="339634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a:solidFill>
                  <a:schemeClr val="bg1"/>
                </a:solidFill>
                <a:latin typeface="Helvetica" pitchFamily="2" charset="0"/>
              </a:rPr>
              <a:t>Dr. Hammad Ali</a:t>
            </a:r>
            <a:endParaRPr lang="en-US" sz="3600" dirty="0">
              <a:solidFill>
                <a:schemeClr val="bg1"/>
              </a:solidFill>
              <a:latin typeface="Helvetica" pitchFamily="2" charset="0"/>
              <a:cs typeface="Helvetica"/>
            </a:endParaRPr>
          </a:p>
        </p:txBody>
      </p:sp>
      <p:sp>
        <p:nvSpPr>
          <p:cNvPr id="8" name="TextBox 10">
            <a:extLst>
              <a:ext uri="{FF2B5EF4-FFF2-40B4-BE49-F238E27FC236}">
                <a16:creationId xmlns:a16="http://schemas.microsoft.com/office/drawing/2014/main" id="{A84570E6-E324-9781-4A0E-654BD69ABADE}"/>
              </a:ext>
            </a:extLst>
          </p:cNvPr>
          <p:cNvSpPr txBox="1"/>
          <p:nvPr/>
        </p:nvSpPr>
        <p:spPr>
          <a:xfrm>
            <a:off x="1433623" y="2644170"/>
            <a:ext cx="9324753"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4800" b="1" dirty="0" err="1">
                <a:solidFill>
                  <a:schemeClr val="bg1"/>
                </a:solidFill>
                <a:latin typeface="Helvetica" pitchFamily="2" charset="0"/>
              </a:rPr>
              <a:t>Introduction</a:t>
            </a:r>
            <a:r>
              <a:rPr lang="es-ES" sz="4800" b="1" dirty="0">
                <a:solidFill>
                  <a:schemeClr val="bg1"/>
                </a:solidFill>
                <a:latin typeface="Helvetica" pitchFamily="2" charset="0"/>
              </a:rPr>
              <a:t> </a:t>
            </a:r>
            <a:r>
              <a:rPr lang="es-ES" sz="4800" b="1" dirty="0" err="1">
                <a:solidFill>
                  <a:schemeClr val="bg1"/>
                </a:solidFill>
                <a:latin typeface="Helvetica" pitchFamily="2" charset="0"/>
              </a:rPr>
              <a:t>to</a:t>
            </a:r>
            <a:r>
              <a:rPr lang="es-ES" sz="4800" b="1" dirty="0">
                <a:solidFill>
                  <a:schemeClr val="bg1"/>
                </a:solidFill>
                <a:latin typeface="Helvetica" pitchFamily="2" charset="0"/>
              </a:rPr>
              <a:t> Brighton </a:t>
            </a:r>
          </a:p>
          <a:p>
            <a:pPr algn="ctr"/>
            <a:r>
              <a:rPr lang="es-ES" sz="4800" b="1" dirty="0">
                <a:solidFill>
                  <a:schemeClr val="bg1"/>
                </a:solidFill>
                <a:latin typeface="Helvetica" pitchFamily="2" charset="0"/>
              </a:rPr>
              <a:t>Case </a:t>
            </a:r>
            <a:r>
              <a:rPr lang="es-ES" sz="4800" b="1" dirty="0" err="1">
                <a:solidFill>
                  <a:schemeClr val="bg1"/>
                </a:solidFill>
                <a:latin typeface="Helvetica" pitchFamily="2" charset="0"/>
              </a:rPr>
              <a:t>Definitions</a:t>
            </a:r>
            <a:endParaRPr lang="en-US" sz="4800" b="1" dirty="0">
              <a:solidFill>
                <a:schemeClr val="bg1"/>
              </a:solidFill>
              <a:latin typeface="Helvetica" pitchFamily="2" charset="0"/>
              <a:cs typeface="Helvetica"/>
            </a:endParaRPr>
          </a:p>
        </p:txBody>
      </p:sp>
      <p:pic>
        <p:nvPicPr>
          <p:cNvPr id="7" name="Imagen 6">
            <a:extLst>
              <a:ext uri="{FF2B5EF4-FFF2-40B4-BE49-F238E27FC236}">
                <a16:creationId xmlns:a16="http://schemas.microsoft.com/office/drawing/2014/main" id="{CEBCFDDD-5046-3A71-2CE1-568411EDD5C7}"/>
              </a:ext>
            </a:extLst>
          </p:cNvPr>
          <p:cNvPicPr>
            <a:picLocks noChangeAspect="1"/>
          </p:cNvPicPr>
          <p:nvPr/>
        </p:nvPicPr>
        <p:blipFill>
          <a:blip r:embed="rId2"/>
          <a:srcRect r="67786" b="-16107"/>
          <a:stretch>
            <a:fillRect/>
          </a:stretch>
        </p:blipFill>
        <p:spPr>
          <a:xfrm>
            <a:off x="9720943" y="6060570"/>
            <a:ext cx="2471057" cy="176944"/>
          </a:xfrm>
          <a:prstGeom prst="rect">
            <a:avLst/>
          </a:prstGeom>
        </p:spPr>
      </p:pic>
      <p:pic>
        <p:nvPicPr>
          <p:cNvPr id="10" name="Imagen 9">
            <a:extLst>
              <a:ext uri="{FF2B5EF4-FFF2-40B4-BE49-F238E27FC236}">
                <a16:creationId xmlns:a16="http://schemas.microsoft.com/office/drawing/2014/main" id="{372642F2-7DAE-601F-8815-14AD90C2F93B}"/>
              </a:ext>
            </a:extLst>
          </p:cNvPr>
          <p:cNvPicPr>
            <a:picLocks noChangeAspect="1"/>
          </p:cNvPicPr>
          <p:nvPr/>
        </p:nvPicPr>
        <p:blipFill>
          <a:blip r:embed="rId3"/>
          <a:stretch>
            <a:fillRect/>
          </a:stretch>
        </p:blipFill>
        <p:spPr>
          <a:xfrm>
            <a:off x="10758376" y="168538"/>
            <a:ext cx="1072438" cy="1072438"/>
          </a:xfrm>
          <a:prstGeom prst="rect">
            <a:avLst/>
          </a:prstGeom>
        </p:spPr>
      </p:pic>
    </p:spTree>
    <p:extLst>
      <p:ext uri="{BB962C8B-B14F-4D97-AF65-F5344CB8AC3E}">
        <p14:creationId xmlns:p14="http://schemas.microsoft.com/office/powerpoint/2010/main" val="2977356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612DE-74EF-0967-4736-24AB7F75A5A3}"/>
            </a:ext>
          </a:extLst>
        </p:cNvPr>
        <p:cNvGrpSpPr/>
        <p:nvPr/>
      </p:nvGrpSpPr>
      <p:grpSpPr>
        <a:xfrm>
          <a:off x="0" y="0"/>
          <a:ext cx="0" cy="0"/>
          <a:chOff x="0" y="0"/>
          <a:chExt cx="0" cy="0"/>
        </a:xfrm>
      </p:grpSpPr>
      <p:sp>
        <p:nvSpPr>
          <p:cNvPr id="9" name="CuadroTexto 8">
            <a:extLst>
              <a:ext uri="{FF2B5EF4-FFF2-40B4-BE49-F238E27FC236}">
                <a16:creationId xmlns:a16="http://schemas.microsoft.com/office/drawing/2014/main" id="{83A8146E-689B-9FC3-2BED-8E01568B2C00}"/>
              </a:ext>
            </a:extLst>
          </p:cNvPr>
          <p:cNvSpPr txBox="1"/>
          <p:nvPr/>
        </p:nvSpPr>
        <p:spPr>
          <a:xfrm>
            <a:off x="4234668" y="1254865"/>
            <a:ext cx="7554560" cy="4811574"/>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US" sz="2000" dirty="0">
                <a:solidFill>
                  <a:srgbClr val="003B59"/>
                </a:solidFill>
                <a:latin typeface="Helvetica" pitchFamily="2" charset="0"/>
              </a:rPr>
              <a:t>Conceived in1999 at a vaccine conference in Brighton UK</a:t>
            </a:r>
          </a:p>
          <a:p>
            <a:pPr marL="800100" lvl="1" indent="-342900">
              <a:buFont typeface="Arial" panose="020B0604020202020204" pitchFamily="34" charset="0"/>
              <a:buChar char="•"/>
            </a:pPr>
            <a:r>
              <a:rPr lang="en-US" sz="2000" dirty="0">
                <a:solidFill>
                  <a:srgbClr val="003B59"/>
                </a:solidFill>
                <a:latin typeface="Helvetica" pitchFamily="2" charset="0"/>
              </a:rPr>
              <a:t>Recognized need to improve quality of vaccine safety data</a:t>
            </a:r>
          </a:p>
          <a:p>
            <a:pPr marL="1257300" lvl="2" indent="-342900">
              <a:buFont typeface="Arial" panose="020B0604020202020204" pitchFamily="34" charset="0"/>
              <a:buChar char="•"/>
            </a:pPr>
            <a:r>
              <a:rPr lang="en-US" sz="2000" dirty="0">
                <a:solidFill>
                  <a:srgbClr val="003B59"/>
                </a:solidFill>
                <a:latin typeface="Helvetica" pitchFamily="2" charset="0"/>
              </a:rPr>
              <a:t>9 different cut-offs for fever across 120 studies</a:t>
            </a:r>
          </a:p>
          <a:p>
            <a:pPr marL="1257300" lvl="2" indent="-342900">
              <a:buFont typeface="Arial" panose="020B0604020202020204" pitchFamily="34" charset="0"/>
              <a:buChar char="•"/>
            </a:pPr>
            <a:r>
              <a:rPr lang="en-US" sz="2000" dirty="0">
                <a:solidFill>
                  <a:srgbClr val="003B59"/>
                </a:solidFill>
                <a:latin typeface="Helvetica" pitchFamily="2" charset="0"/>
              </a:rPr>
              <a:t>11 different cut-offs for local reaction size across 102 studies</a:t>
            </a:r>
          </a:p>
          <a:p>
            <a:pPr marL="342900" indent="-342900">
              <a:spcBef>
                <a:spcPts val="1600"/>
              </a:spcBef>
              <a:buFont typeface="Arial" panose="020B0604020202020204" pitchFamily="34" charset="0"/>
              <a:buChar char="•"/>
            </a:pPr>
            <a:r>
              <a:rPr lang="en-US" sz="2000" dirty="0">
                <a:solidFill>
                  <a:srgbClr val="003B59"/>
                </a:solidFill>
                <a:latin typeface="Helvetica" pitchFamily="2" charset="0"/>
              </a:rPr>
              <a:t>Launched in 2000: independent, international, voluntary collaboration</a:t>
            </a:r>
          </a:p>
          <a:p>
            <a:pPr marL="342900" indent="-342900">
              <a:spcBef>
                <a:spcPts val="1600"/>
              </a:spcBef>
              <a:buFont typeface="Arial" panose="020B0604020202020204" pitchFamily="34" charset="0"/>
              <a:buChar char="•"/>
            </a:pPr>
            <a:r>
              <a:rPr lang="en-US" sz="2000" dirty="0">
                <a:solidFill>
                  <a:srgbClr val="003B59"/>
                </a:solidFill>
                <a:latin typeface="Helvetica" pitchFamily="2" charset="0"/>
                <a:sym typeface="Wingdings" pitchFamily="2" charset="2"/>
              </a:rPr>
              <a:t>Early and sustained focus on creation of harmonized case definitions to enable c</a:t>
            </a:r>
            <a:r>
              <a:rPr lang="en-US" sz="2000" dirty="0">
                <a:solidFill>
                  <a:srgbClr val="003B59"/>
                </a:solidFill>
                <a:latin typeface="Helvetica" pitchFamily="2" charset="0"/>
              </a:rPr>
              <a:t>omparability of vaccine safety data across:</a:t>
            </a:r>
            <a:endParaRPr lang="en-US" sz="2000" dirty="0">
              <a:solidFill>
                <a:srgbClr val="003B59"/>
              </a:solidFill>
              <a:latin typeface="Helvetica" pitchFamily="2" charset="0"/>
              <a:sym typeface="Wingdings" pitchFamily="2" charset="2"/>
            </a:endParaRPr>
          </a:p>
          <a:p>
            <a:pPr marL="800100" lvl="1" indent="-342900">
              <a:buFont typeface="Arial" panose="020B0604020202020204" pitchFamily="34" charset="0"/>
              <a:buChar char="•"/>
            </a:pPr>
            <a:r>
              <a:rPr lang="en-US" sz="2000" dirty="0">
                <a:solidFill>
                  <a:srgbClr val="003B59"/>
                </a:solidFill>
                <a:latin typeface="Helvetica" pitchFamily="2" charset="0"/>
                <a:sym typeface="Wingdings" pitchFamily="2" charset="2"/>
              </a:rPr>
              <a:t>Clinical trials</a:t>
            </a:r>
          </a:p>
          <a:p>
            <a:pPr marL="800100" lvl="1" indent="-342900">
              <a:buFont typeface="Arial" panose="020B0604020202020204" pitchFamily="34" charset="0"/>
              <a:buChar char="•"/>
            </a:pPr>
            <a:r>
              <a:rPr lang="en-US" sz="2000" dirty="0">
                <a:solidFill>
                  <a:srgbClr val="003B59"/>
                </a:solidFill>
                <a:latin typeface="Helvetica" pitchFamily="2" charset="0"/>
                <a:sym typeface="Wingdings" pitchFamily="2" charset="2"/>
              </a:rPr>
              <a:t>Epidemiologic studies</a:t>
            </a:r>
          </a:p>
          <a:p>
            <a:pPr marL="800100" lvl="1" indent="-342900">
              <a:buFont typeface="Arial" panose="020B0604020202020204" pitchFamily="34" charset="0"/>
              <a:buChar char="•"/>
            </a:pPr>
            <a:r>
              <a:rPr lang="en-US" sz="2000" dirty="0">
                <a:solidFill>
                  <a:srgbClr val="003B59"/>
                </a:solidFill>
                <a:latin typeface="Helvetica" pitchFamily="2" charset="0"/>
                <a:sym typeface="Wingdings" pitchFamily="2" charset="2"/>
              </a:rPr>
              <a:t>Surveillance systems</a:t>
            </a:r>
          </a:p>
          <a:p>
            <a:pPr marL="800100" lvl="1" indent="-342900">
              <a:buFont typeface="Arial" panose="020B0604020202020204" pitchFamily="34" charset="0"/>
              <a:buChar char="•"/>
            </a:pPr>
            <a:r>
              <a:rPr lang="en-US" sz="2000" dirty="0">
                <a:solidFill>
                  <a:srgbClr val="003B59"/>
                </a:solidFill>
                <a:latin typeface="Helvetica" pitchFamily="2" charset="0"/>
                <a:sym typeface="Wingdings" pitchFamily="2" charset="2"/>
              </a:rPr>
              <a:t>Individual case reports</a:t>
            </a:r>
            <a:endParaRPr lang="en-US" sz="2000" dirty="0">
              <a:solidFill>
                <a:srgbClr val="003B59"/>
              </a:solidFill>
              <a:latin typeface="Helvetica" pitchFamily="2" charset="0"/>
            </a:endParaRPr>
          </a:p>
        </p:txBody>
      </p:sp>
      <p:sp>
        <p:nvSpPr>
          <p:cNvPr id="14" name="Title 3">
            <a:extLst>
              <a:ext uri="{FF2B5EF4-FFF2-40B4-BE49-F238E27FC236}">
                <a16:creationId xmlns:a16="http://schemas.microsoft.com/office/drawing/2014/main" id="{F160E832-1046-92EA-4E85-382BABE534A3}"/>
              </a:ext>
            </a:extLst>
          </p:cNvPr>
          <p:cNvSpPr>
            <a:spLocks noGrp="1"/>
          </p:cNvSpPr>
          <p:nvPr>
            <p:ph type="ctrTitle"/>
          </p:nvPr>
        </p:nvSpPr>
        <p:spPr>
          <a:xfrm>
            <a:off x="163781" y="241330"/>
            <a:ext cx="11190017" cy="812869"/>
          </a:xfrm>
        </p:spPr>
        <p:txBody>
          <a:bodyPr/>
          <a:lstStyle/>
          <a:p>
            <a:r>
              <a:rPr lang="en-US" dirty="0"/>
              <a:t>Brighton Collaboration</a:t>
            </a:r>
          </a:p>
        </p:txBody>
      </p:sp>
      <p:pic>
        <p:nvPicPr>
          <p:cNvPr id="18" name="Marcador de contenido 17">
            <a:extLst>
              <a:ext uri="{FF2B5EF4-FFF2-40B4-BE49-F238E27FC236}">
                <a16:creationId xmlns:a16="http://schemas.microsoft.com/office/drawing/2014/main" id="{82545338-C2DD-6AF9-BA11-15CC64630C65}"/>
              </a:ext>
            </a:extLst>
          </p:cNvPr>
          <p:cNvPicPr>
            <a:picLocks noGrp="1" noChangeAspect="1"/>
          </p:cNvPicPr>
          <p:nvPr>
            <p:ph idx="1"/>
          </p:nvPr>
        </p:nvPicPr>
        <p:blipFill>
          <a:blip r:embed="rId2"/>
          <a:stretch>
            <a:fillRect/>
          </a:stretch>
        </p:blipFill>
        <p:spPr>
          <a:xfrm>
            <a:off x="326572" y="1400684"/>
            <a:ext cx="3537193" cy="4244632"/>
          </a:xfrm>
          <a:prstGeom prst="rect">
            <a:avLst/>
          </a:prstGeom>
        </p:spPr>
      </p:pic>
    </p:spTree>
    <p:extLst>
      <p:ext uri="{BB962C8B-B14F-4D97-AF65-F5344CB8AC3E}">
        <p14:creationId xmlns:p14="http://schemas.microsoft.com/office/powerpoint/2010/main" val="2613889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6824F-5A35-57EF-D3AD-D5D43BBB816F}"/>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3E2FCB26-B092-4B27-D935-6721265067CE}"/>
              </a:ext>
            </a:extLst>
          </p:cNvPr>
          <p:cNvPicPr>
            <a:picLocks noChangeAspect="1"/>
          </p:cNvPicPr>
          <p:nvPr/>
        </p:nvPicPr>
        <p:blipFill>
          <a:blip r:embed="rId2"/>
          <a:stretch>
            <a:fillRect/>
          </a:stretch>
        </p:blipFill>
        <p:spPr>
          <a:xfrm>
            <a:off x="7618326" y="1329692"/>
            <a:ext cx="4110650" cy="4110650"/>
          </a:xfrm>
          <a:prstGeom prst="rect">
            <a:avLst/>
          </a:prstGeom>
        </p:spPr>
      </p:pic>
      <p:sp>
        <p:nvSpPr>
          <p:cNvPr id="4" name="Title 3">
            <a:extLst>
              <a:ext uri="{FF2B5EF4-FFF2-40B4-BE49-F238E27FC236}">
                <a16:creationId xmlns:a16="http://schemas.microsoft.com/office/drawing/2014/main" id="{3B6A0C0B-EFEF-B4EA-5531-0697C4ACF954}"/>
              </a:ext>
            </a:extLst>
          </p:cNvPr>
          <p:cNvSpPr>
            <a:spLocks noGrp="1"/>
          </p:cNvSpPr>
          <p:nvPr>
            <p:ph type="ctrTitle"/>
          </p:nvPr>
        </p:nvSpPr>
        <p:spPr>
          <a:xfrm>
            <a:off x="163781" y="305808"/>
            <a:ext cx="11169504" cy="455607"/>
          </a:xfrm>
        </p:spPr>
        <p:txBody>
          <a:bodyPr/>
          <a:lstStyle/>
          <a:p>
            <a:r>
              <a:rPr lang="en-US" sz="2800" dirty="0"/>
              <a:t>Brighton Collaboration Case Definitions: from 6 in 2004 to 78 by 2026</a:t>
            </a:r>
          </a:p>
        </p:txBody>
      </p:sp>
      <p:graphicFrame>
        <p:nvGraphicFramePr>
          <p:cNvPr id="7" name="Content Placeholder 6">
            <a:extLst>
              <a:ext uri="{FF2B5EF4-FFF2-40B4-BE49-F238E27FC236}">
                <a16:creationId xmlns:a16="http://schemas.microsoft.com/office/drawing/2014/main" id="{DDA60837-FE65-7BE3-E589-654E5411BE02}"/>
              </a:ext>
            </a:extLst>
          </p:cNvPr>
          <p:cNvGraphicFramePr>
            <a:graphicFrameLocks noGrp="1"/>
          </p:cNvGraphicFramePr>
          <p:nvPr>
            <p:ph idx="1"/>
            <p:extLst>
              <p:ext uri="{D42A27DB-BD31-4B8C-83A1-F6EECF244321}">
                <p14:modId xmlns:p14="http://schemas.microsoft.com/office/powerpoint/2010/main" val="2189177073"/>
              </p:ext>
            </p:extLst>
          </p:nvPr>
        </p:nvGraphicFramePr>
        <p:xfrm>
          <a:off x="414153" y="1276979"/>
          <a:ext cx="6953801" cy="4726071"/>
        </p:xfrm>
        <a:graphic>
          <a:graphicData uri="http://schemas.openxmlformats.org/drawingml/2006/chart">
            <c:chart xmlns:c="http://schemas.openxmlformats.org/drawingml/2006/chart" xmlns:r="http://schemas.openxmlformats.org/officeDocument/2006/relationships" r:id="rId3"/>
          </a:graphicData>
        </a:graphic>
      </p:graphicFrame>
      <p:sp>
        <p:nvSpPr>
          <p:cNvPr id="11" name="CuadroTexto 10">
            <a:extLst>
              <a:ext uri="{FF2B5EF4-FFF2-40B4-BE49-F238E27FC236}">
                <a16:creationId xmlns:a16="http://schemas.microsoft.com/office/drawing/2014/main" id="{161A91D5-78F2-1166-CA44-7FE78668D7F1}"/>
              </a:ext>
            </a:extLst>
          </p:cNvPr>
          <p:cNvSpPr txBox="1"/>
          <p:nvPr/>
        </p:nvSpPr>
        <p:spPr>
          <a:xfrm>
            <a:off x="8226573" y="1857272"/>
            <a:ext cx="3384086" cy="3067506"/>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US" b="1" dirty="0">
                <a:solidFill>
                  <a:schemeClr val="bg1"/>
                </a:solidFill>
                <a:latin typeface="Helvetica" pitchFamily="2" charset="0"/>
              </a:rPr>
              <a:t>Multiple event types</a:t>
            </a:r>
          </a:p>
          <a:p>
            <a:pPr marL="800100" lvl="1" indent="-342900">
              <a:buFont typeface="Arial" panose="020B0604020202020204" pitchFamily="34" charset="0"/>
              <a:buChar char="•"/>
            </a:pPr>
            <a:r>
              <a:rPr lang="en-US" dirty="0">
                <a:solidFill>
                  <a:schemeClr val="bg1"/>
                </a:solidFill>
                <a:latin typeface="Helvetica" pitchFamily="2" charset="0"/>
              </a:rPr>
              <a:t>systemic reactogenicity</a:t>
            </a:r>
          </a:p>
          <a:p>
            <a:pPr marL="800100" lvl="1" indent="-342900">
              <a:buFont typeface="Arial" panose="020B0604020202020204" pitchFamily="34" charset="0"/>
              <a:buChar char="•"/>
            </a:pPr>
            <a:r>
              <a:rPr lang="en-US" dirty="0">
                <a:solidFill>
                  <a:schemeClr val="bg1"/>
                </a:solidFill>
                <a:latin typeface="Helvetica" pitchFamily="2" charset="0"/>
              </a:rPr>
              <a:t>local reactogenicity</a:t>
            </a:r>
          </a:p>
          <a:p>
            <a:pPr marL="800100" lvl="1" indent="-342900">
              <a:buFont typeface="Arial" panose="020B0604020202020204" pitchFamily="34" charset="0"/>
              <a:buChar char="•"/>
            </a:pPr>
            <a:r>
              <a:rPr lang="en-US" dirty="0">
                <a:solidFill>
                  <a:schemeClr val="bg1"/>
                </a:solidFill>
                <a:latin typeface="Helvetica" pitchFamily="2" charset="0"/>
              </a:rPr>
              <a:t>organ specific</a:t>
            </a:r>
          </a:p>
          <a:p>
            <a:pPr marL="800100" lvl="1" indent="-342900">
              <a:buFont typeface="Arial" panose="020B0604020202020204" pitchFamily="34" charset="0"/>
              <a:buChar char="•"/>
            </a:pPr>
            <a:r>
              <a:rPr lang="en-US" dirty="0">
                <a:solidFill>
                  <a:schemeClr val="bg1"/>
                </a:solidFill>
                <a:latin typeface="Helvetica" pitchFamily="2" charset="0"/>
              </a:rPr>
              <a:t>pregnancy outcomes</a:t>
            </a:r>
          </a:p>
          <a:p>
            <a:pPr marL="1257300" lvl="2" indent="-342900">
              <a:buFont typeface="Arial" panose="020B0604020202020204" pitchFamily="34" charset="0"/>
              <a:buChar char="•"/>
            </a:pPr>
            <a:r>
              <a:rPr lang="en-US" dirty="0">
                <a:solidFill>
                  <a:schemeClr val="bg1"/>
                </a:solidFill>
                <a:latin typeface="Helvetica" pitchFamily="2" charset="0"/>
              </a:rPr>
              <a:t>maternal</a:t>
            </a:r>
          </a:p>
          <a:p>
            <a:pPr marL="1257300" lvl="2" indent="-342900">
              <a:buFont typeface="Arial" panose="020B0604020202020204" pitchFamily="34" charset="0"/>
              <a:buChar char="•"/>
            </a:pPr>
            <a:r>
              <a:rPr lang="en-US" dirty="0">
                <a:solidFill>
                  <a:schemeClr val="bg1"/>
                </a:solidFill>
                <a:latin typeface="Helvetica" pitchFamily="2" charset="0"/>
              </a:rPr>
              <a:t>fetal</a:t>
            </a:r>
          </a:p>
          <a:p>
            <a:pPr marL="1257300" lvl="2" indent="-342900">
              <a:buFont typeface="Arial" panose="020B0604020202020204" pitchFamily="34" charset="0"/>
              <a:buChar char="•"/>
            </a:pPr>
            <a:r>
              <a:rPr lang="en-US" dirty="0">
                <a:solidFill>
                  <a:schemeClr val="bg1"/>
                </a:solidFill>
                <a:latin typeface="Helvetica" pitchFamily="2" charset="0"/>
              </a:rPr>
              <a:t>neonatal </a:t>
            </a:r>
          </a:p>
          <a:p>
            <a:pPr lvl="2"/>
            <a:endParaRPr lang="en-US" dirty="0">
              <a:solidFill>
                <a:schemeClr val="bg1"/>
              </a:solidFill>
              <a:latin typeface="Helvetica" pitchFamily="2" charset="0"/>
            </a:endParaRPr>
          </a:p>
          <a:p>
            <a:pPr marL="342900" indent="-342900">
              <a:spcBef>
                <a:spcPts val="1600"/>
              </a:spcBef>
              <a:buFont typeface="Arial" panose="020B0604020202020204" pitchFamily="34" charset="0"/>
              <a:buChar char="•"/>
            </a:pPr>
            <a:r>
              <a:rPr lang="en-US" b="1" dirty="0">
                <a:solidFill>
                  <a:schemeClr val="bg1"/>
                </a:solidFill>
                <a:latin typeface="Helvetica" pitchFamily="2" charset="0"/>
              </a:rPr>
              <a:t>Common format for all</a:t>
            </a:r>
            <a:endParaRPr lang="en-US" dirty="0">
              <a:solidFill>
                <a:schemeClr val="bg1"/>
              </a:solidFill>
              <a:latin typeface="Helvetica" pitchFamily="2" charset="0"/>
            </a:endParaRPr>
          </a:p>
        </p:txBody>
      </p:sp>
    </p:spTree>
    <p:extLst>
      <p:ext uri="{BB962C8B-B14F-4D97-AF65-F5344CB8AC3E}">
        <p14:creationId xmlns:p14="http://schemas.microsoft.com/office/powerpoint/2010/main" val="205166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44E0A-194C-8E52-E370-AB3D777EDFB8}"/>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1BB1F885-2F1B-A4E0-F3E5-AF501BE8F69F}"/>
              </a:ext>
            </a:extLst>
          </p:cNvPr>
          <p:cNvPicPr>
            <a:picLocks noChangeAspect="1"/>
          </p:cNvPicPr>
          <p:nvPr/>
        </p:nvPicPr>
        <p:blipFill>
          <a:blip r:embed="rId3"/>
          <a:stretch>
            <a:fillRect/>
          </a:stretch>
        </p:blipFill>
        <p:spPr>
          <a:xfrm>
            <a:off x="6096000" y="1089550"/>
            <a:ext cx="5149642" cy="4886729"/>
          </a:xfrm>
          <a:prstGeom prst="rect">
            <a:avLst/>
          </a:prstGeom>
        </p:spPr>
      </p:pic>
      <p:pic>
        <p:nvPicPr>
          <p:cNvPr id="10" name="Imagen 9">
            <a:extLst>
              <a:ext uri="{FF2B5EF4-FFF2-40B4-BE49-F238E27FC236}">
                <a16:creationId xmlns:a16="http://schemas.microsoft.com/office/drawing/2014/main" id="{DBBACF1D-9E76-C633-6E8A-1C98F68564B9}"/>
              </a:ext>
            </a:extLst>
          </p:cNvPr>
          <p:cNvPicPr>
            <a:picLocks noChangeAspect="1"/>
          </p:cNvPicPr>
          <p:nvPr/>
        </p:nvPicPr>
        <p:blipFill>
          <a:blip r:embed="rId4"/>
          <a:stretch>
            <a:fillRect/>
          </a:stretch>
        </p:blipFill>
        <p:spPr>
          <a:xfrm>
            <a:off x="638096" y="1089551"/>
            <a:ext cx="5109312" cy="4886729"/>
          </a:xfrm>
          <a:prstGeom prst="rect">
            <a:avLst/>
          </a:prstGeom>
        </p:spPr>
      </p:pic>
      <p:sp>
        <p:nvSpPr>
          <p:cNvPr id="4" name="Title 3">
            <a:extLst>
              <a:ext uri="{FF2B5EF4-FFF2-40B4-BE49-F238E27FC236}">
                <a16:creationId xmlns:a16="http://schemas.microsoft.com/office/drawing/2014/main" id="{4D658D55-C475-15B3-C988-427527634B93}"/>
              </a:ext>
            </a:extLst>
          </p:cNvPr>
          <p:cNvSpPr>
            <a:spLocks noGrp="1"/>
          </p:cNvSpPr>
          <p:nvPr>
            <p:ph type="ctrTitle"/>
          </p:nvPr>
        </p:nvSpPr>
        <p:spPr/>
        <p:txBody>
          <a:bodyPr/>
          <a:lstStyle/>
          <a:p>
            <a:r>
              <a:rPr lang="en-US" dirty="0"/>
              <a:t>Brighton Collaboration Case Definitions: </a:t>
            </a:r>
            <a:r>
              <a:rPr lang="en-US" dirty="0">
                <a:solidFill>
                  <a:srgbClr val="F4F4F4"/>
                </a:solidFill>
                <a:highlight>
                  <a:srgbClr val="054A6C"/>
                </a:highlight>
              </a:rPr>
              <a:t>Purpose</a:t>
            </a:r>
            <a:r>
              <a:rPr lang="en-US" dirty="0"/>
              <a:t> drives </a:t>
            </a:r>
            <a:r>
              <a:rPr lang="en-US" dirty="0">
                <a:solidFill>
                  <a:srgbClr val="003B59"/>
                </a:solidFill>
                <a:highlight>
                  <a:srgbClr val="D4ECEF"/>
                </a:highlight>
              </a:rPr>
              <a:t>Format</a:t>
            </a:r>
          </a:p>
        </p:txBody>
      </p:sp>
      <p:sp>
        <p:nvSpPr>
          <p:cNvPr id="13" name="CuadroTexto 12">
            <a:extLst>
              <a:ext uri="{FF2B5EF4-FFF2-40B4-BE49-F238E27FC236}">
                <a16:creationId xmlns:a16="http://schemas.microsoft.com/office/drawing/2014/main" id="{C3588C6A-B21E-70DE-D501-80687A3FC1F7}"/>
              </a:ext>
            </a:extLst>
          </p:cNvPr>
          <p:cNvSpPr txBox="1"/>
          <p:nvPr/>
        </p:nvSpPr>
        <p:spPr>
          <a:xfrm>
            <a:off x="762613" y="1353984"/>
            <a:ext cx="4860278" cy="4478149"/>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500" b="1" dirty="0">
                <a:solidFill>
                  <a:schemeClr val="bg1"/>
                </a:solidFill>
                <a:latin typeface="Helvetica" pitchFamily="2" charset="0"/>
              </a:rPr>
              <a:t>Harmonize data across entire vaccine life cycle:</a:t>
            </a:r>
          </a:p>
          <a:p>
            <a:pPr marL="742950" lvl="1"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Pre- and post-licensure</a:t>
            </a:r>
          </a:p>
          <a:p>
            <a:pPr marL="742950" lvl="1"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Clinical trials</a:t>
            </a:r>
          </a:p>
          <a:p>
            <a:pPr marL="742950" lvl="1"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Epidemiologic studies</a:t>
            </a:r>
          </a:p>
          <a:p>
            <a:pPr marL="1200150" lvl="2"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Background incidence</a:t>
            </a:r>
          </a:p>
          <a:p>
            <a:pPr marL="1200150" lvl="2"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Causality assessment</a:t>
            </a:r>
          </a:p>
          <a:p>
            <a:pPr marL="742950" lvl="1"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Pharmacovigilance</a:t>
            </a:r>
          </a:p>
          <a:p>
            <a:pPr marL="1200150" lvl="2"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Individual case reports</a:t>
            </a:r>
          </a:p>
          <a:p>
            <a:pPr marL="1200150" lvl="2"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Signal management</a:t>
            </a:r>
          </a:p>
          <a:p>
            <a:pPr lvl="2">
              <a:lnSpc>
                <a:spcPct val="100000"/>
              </a:lnSpc>
              <a:spcBef>
                <a:spcPts val="0"/>
              </a:spcBef>
            </a:pPr>
            <a:endParaRPr lang="en-US" sz="1500" dirty="0">
              <a:solidFill>
                <a:schemeClr val="bg1"/>
              </a:solidFill>
              <a:latin typeface="Helvetica" pitchFamily="2" charset="0"/>
            </a:endParaRPr>
          </a:p>
          <a:p>
            <a:pPr marL="285750" indent="-285750">
              <a:buFont typeface="Arial" panose="020B0604020202020204" pitchFamily="34" charset="0"/>
              <a:buChar char="•"/>
            </a:pPr>
            <a:r>
              <a:rPr lang="en-US" sz="1500" b="1" dirty="0">
                <a:solidFill>
                  <a:schemeClr val="bg1"/>
                </a:solidFill>
                <a:latin typeface="Helvetica" pitchFamily="2" charset="0"/>
              </a:rPr>
              <a:t>Apply to high and low resource settings </a:t>
            </a:r>
          </a:p>
          <a:p>
            <a:endParaRPr lang="en-US" sz="1500" b="1" dirty="0">
              <a:solidFill>
                <a:schemeClr val="bg1"/>
              </a:solidFill>
              <a:latin typeface="Helvetica" pitchFamily="2" charset="0"/>
            </a:endParaRPr>
          </a:p>
          <a:p>
            <a:pPr marL="285750" indent="-285750">
              <a:buFont typeface="Arial" panose="020B0604020202020204" pitchFamily="34" charset="0"/>
              <a:buChar char="•"/>
            </a:pPr>
            <a:r>
              <a:rPr lang="en-US" sz="1500" b="1" dirty="0">
                <a:solidFill>
                  <a:schemeClr val="bg1"/>
                </a:solidFill>
                <a:latin typeface="Helvetica" pitchFamily="2" charset="0"/>
              </a:rPr>
              <a:t>Versatile for:</a:t>
            </a:r>
          </a:p>
          <a:p>
            <a:pPr marL="742950" lvl="1"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Case finding </a:t>
            </a:r>
            <a:r>
              <a:rPr lang="en-US" sz="1500" dirty="0">
                <a:solidFill>
                  <a:schemeClr val="bg1"/>
                </a:solidFill>
                <a:latin typeface="Helvetica" pitchFamily="2" charset="0"/>
                <a:sym typeface="Wingdings" pitchFamily="2" charset="2"/>
              </a:rPr>
              <a:t> sensitivity</a:t>
            </a:r>
            <a:r>
              <a:rPr lang="en-US" sz="1500" dirty="0">
                <a:solidFill>
                  <a:schemeClr val="bg1"/>
                </a:solidFill>
                <a:latin typeface="Helvetica" pitchFamily="2" charset="0"/>
              </a:rPr>
              <a:t> </a:t>
            </a:r>
          </a:p>
          <a:p>
            <a:pPr marL="742950" lvl="1"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Case validation </a:t>
            </a:r>
            <a:r>
              <a:rPr lang="en-US" sz="1500" dirty="0">
                <a:solidFill>
                  <a:schemeClr val="bg1"/>
                </a:solidFill>
                <a:latin typeface="Helvetica" pitchFamily="2" charset="0"/>
                <a:sym typeface="Wingdings" pitchFamily="2" charset="2"/>
              </a:rPr>
              <a:t> </a:t>
            </a:r>
            <a:r>
              <a:rPr lang="en-US" sz="1500" dirty="0">
                <a:solidFill>
                  <a:schemeClr val="bg1"/>
                </a:solidFill>
                <a:latin typeface="Helvetica" pitchFamily="2" charset="0"/>
              </a:rPr>
              <a:t>specificity  </a:t>
            </a:r>
          </a:p>
          <a:p>
            <a:pPr lvl="1">
              <a:lnSpc>
                <a:spcPct val="100000"/>
              </a:lnSpc>
              <a:spcBef>
                <a:spcPts val="0"/>
              </a:spcBef>
            </a:pPr>
            <a:endParaRPr lang="en-US" sz="1500" dirty="0">
              <a:solidFill>
                <a:schemeClr val="bg1"/>
              </a:solidFill>
              <a:latin typeface="Helvetica" pitchFamily="2" charset="0"/>
            </a:endParaRPr>
          </a:p>
          <a:p>
            <a:pPr marL="285750" indent="-285750">
              <a:buFont typeface="Arial" panose="020B0604020202020204" pitchFamily="34" charset="0"/>
              <a:buChar char="•"/>
            </a:pPr>
            <a:r>
              <a:rPr lang="en-US" sz="1500" b="1" dirty="0">
                <a:solidFill>
                  <a:schemeClr val="bg1"/>
                </a:solidFill>
                <a:latin typeface="Helvetica" pitchFamily="2" charset="0"/>
              </a:rPr>
              <a:t>Enable guidance for:</a:t>
            </a:r>
          </a:p>
          <a:p>
            <a:pPr marL="742950" lvl="1"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prospective data collection</a:t>
            </a:r>
          </a:p>
          <a:p>
            <a:pPr marL="742950" lvl="1" indent="-285750">
              <a:lnSpc>
                <a:spcPct val="100000"/>
              </a:lnSpc>
              <a:spcBef>
                <a:spcPts val="0"/>
              </a:spcBef>
              <a:buFont typeface="Arial" panose="020B0604020202020204" pitchFamily="34" charset="0"/>
              <a:buChar char="•"/>
            </a:pPr>
            <a:r>
              <a:rPr lang="en-US" sz="1500" dirty="0">
                <a:solidFill>
                  <a:schemeClr val="bg1"/>
                </a:solidFill>
                <a:latin typeface="Helvetica" pitchFamily="2" charset="0"/>
              </a:rPr>
              <a:t>follow-up to improve specificity </a:t>
            </a:r>
          </a:p>
        </p:txBody>
      </p:sp>
      <p:sp>
        <p:nvSpPr>
          <p:cNvPr id="16" name="CuadroTexto 15">
            <a:extLst>
              <a:ext uri="{FF2B5EF4-FFF2-40B4-BE49-F238E27FC236}">
                <a16:creationId xmlns:a16="http://schemas.microsoft.com/office/drawing/2014/main" id="{9529E4A6-58F9-5BB3-E418-EDC45F08A20E}"/>
              </a:ext>
            </a:extLst>
          </p:cNvPr>
          <p:cNvSpPr txBox="1"/>
          <p:nvPr/>
        </p:nvSpPr>
        <p:spPr>
          <a:xfrm>
            <a:off x="6385364" y="1353984"/>
            <a:ext cx="4436490" cy="4247317"/>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500" b="1" dirty="0">
                <a:solidFill>
                  <a:srgbClr val="003B59"/>
                </a:solidFill>
                <a:latin typeface="Helvetica" pitchFamily="2" charset="0"/>
              </a:rPr>
              <a:t>Criteria define levels of diagnostic certainty</a:t>
            </a:r>
          </a:p>
          <a:p>
            <a:pPr marL="742950" lvl="1" indent="-285750">
              <a:buFont typeface="Arial" panose="020B0604020202020204" pitchFamily="34" charset="0"/>
              <a:buChar char="•"/>
            </a:pPr>
            <a:r>
              <a:rPr lang="en-US" sz="1500" dirty="0">
                <a:solidFill>
                  <a:srgbClr val="003B59"/>
                </a:solidFill>
                <a:latin typeface="Helvetica" pitchFamily="2" charset="0"/>
              </a:rPr>
              <a:t>Level 1 = definite case</a:t>
            </a:r>
          </a:p>
          <a:p>
            <a:pPr marL="742950" lvl="1" indent="-285750">
              <a:buFont typeface="Arial" panose="020B0604020202020204" pitchFamily="34" charset="0"/>
              <a:buChar char="•"/>
            </a:pPr>
            <a:r>
              <a:rPr lang="en-US" sz="1500" dirty="0">
                <a:solidFill>
                  <a:srgbClr val="003B59"/>
                </a:solidFill>
                <a:latin typeface="Helvetica" pitchFamily="2" charset="0"/>
              </a:rPr>
              <a:t>Level 2 = probable case</a:t>
            </a:r>
          </a:p>
          <a:p>
            <a:pPr marL="742950" lvl="1" indent="-285750">
              <a:buFont typeface="Arial" panose="020B0604020202020204" pitchFamily="34" charset="0"/>
              <a:buChar char="•"/>
            </a:pPr>
            <a:r>
              <a:rPr lang="en-US" sz="1500" dirty="0">
                <a:solidFill>
                  <a:srgbClr val="003B59"/>
                </a:solidFill>
                <a:latin typeface="Helvetica" pitchFamily="2" charset="0"/>
              </a:rPr>
              <a:t>Level 3 = possible case </a:t>
            </a:r>
          </a:p>
          <a:p>
            <a:pPr lvl="1"/>
            <a:endParaRPr lang="en-US" sz="1500" dirty="0">
              <a:solidFill>
                <a:srgbClr val="003B59"/>
              </a:solidFill>
              <a:latin typeface="Helvetica" pitchFamily="2" charset="0"/>
            </a:endParaRPr>
          </a:p>
          <a:p>
            <a:pPr marL="285750" indent="-285750">
              <a:buFont typeface="Arial" panose="020B0604020202020204" pitchFamily="34" charset="0"/>
              <a:buChar char="•"/>
            </a:pPr>
            <a:r>
              <a:rPr lang="en-US" sz="1500" b="1" dirty="0">
                <a:solidFill>
                  <a:srgbClr val="003B59"/>
                </a:solidFill>
                <a:latin typeface="Helvetica" pitchFamily="2" charset="0"/>
              </a:rPr>
              <a:t>Allow all events to be classified</a:t>
            </a:r>
          </a:p>
          <a:p>
            <a:pPr marL="742950" lvl="1" indent="-285750">
              <a:buFont typeface="Arial" panose="020B0604020202020204" pitchFamily="34" charset="0"/>
              <a:buChar char="•"/>
            </a:pPr>
            <a:r>
              <a:rPr lang="en-US" sz="1500" dirty="0">
                <a:solidFill>
                  <a:srgbClr val="003B59"/>
                </a:solidFill>
                <a:latin typeface="Helvetica" pitchFamily="2" charset="0"/>
              </a:rPr>
              <a:t>Meets case definition: Level 1, 2 or 3</a:t>
            </a:r>
          </a:p>
          <a:p>
            <a:pPr marL="742950" lvl="1" indent="-285750">
              <a:buFont typeface="Arial" panose="020B0604020202020204" pitchFamily="34" charset="0"/>
              <a:buChar char="•"/>
            </a:pPr>
            <a:r>
              <a:rPr lang="en-US" sz="1500" dirty="0">
                <a:solidFill>
                  <a:srgbClr val="003B59"/>
                </a:solidFill>
                <a:latin typeface="Helvetica" pitchFamily="2" charset="0"/>
              </a:rPr>
              <a:t>Doesn’t meet case definition:</a:t>
            </a:r>
          </a:p>
          <a:p>
            <a:pPr marL="1200150" lvl="2" indent="-285750">
              <a:buFont typeface="Arial" panose="020B0604020202020204" pitchFamily="34" charset="0"/>
              <a:buChar char="•"/>
            </a:pPr>
            <a:r>
              <a:rPr lang="en-US" sz="1500" dirty="0">
                <a:solidFill>
                  <a:srgbClr val="003B59"/>
                </a:solidFill>
                <a:latin typeface="Helvetica" pitchFamily="2" charset="0"/>
              </a:rPr>
              <a:t>Level 4 – insufficient information</a:t>
            </a:r>
          </a:p>
          <a:p>
            <a:pPr marL="1200150" lvl="2" indent="-285750">
              <a:buFont typeface="Arial" panose="020B0604020202020204" pitchFamily="34" charset="0"/>
              <a:buChar char="•"/>
            </a:pPr>
            <a:r>
              <a:rPr lang="en-US" sz="1500" dirty="0">
                <a:solidFill>
                  <a:srgbClr val="003B59"/>
                </a:solidFill>
                <a:latin typeface="Helvetica" pitchFamily="2" charset="0"/>
              </a:rPr>
              <a:t>Level 5 – not a case</a:t>
            </a:r>
          </a:p>
          <a:p>
            <a:pPr lvl="2"/>
            <a:endParaRPr lang="en-US" sz="1500" dirty="0">
              <a:solidFill>
                <a:srgbClr val="003B59"/>
              </a:solidFill>
              <a:latin typeface="Helvetica" pitchFamily="2" charset="0"/>
            </a:endParaRPr>
          </a:p>
          <a:p>
            <a:pPr marL="285750" indent="-285750">
              <a:buFont typeface="Arial" panose="020B0604020202020204" pitchFamily="34" charset="0"/>
              <a:buChar char="•"/>
            </a:pPr>
            <a:r>
              <a:rPr lang="en-US" sz="1500" b="1" dirty="0">
                <a:solidFill>
                  <a:srgbClr val="003B59"/>
                </a:solidFill>
                <a:latin typeface="Helvetica" pitchFamily="2" charset="0"/>
              </a:rPr>
              <a:t>Applicable to exposed and non-exposed</a:t>
            </a:r>
          </a:p>
          <a:p>
            <a:pPr marL="742950" lvl="1" indent="-285750">
              <a:buFont typeface="Arial" panose="020B0604020202020204" pitchFamily="34" charset="0"/>
              <a:buChar char="•"/>
            </a:pPr>
            <a:r>
              <a:rPr lang="en-US" sz="1500" dirty="0">
                <a:solidFill>
                  <a:srgbClr val="003B59"/>
                </a:solidFill>
                <a:latin typeface="Helvetica" pitchFamily="2" charset="0"/>
              </a:rPr>
              <a:t>Vaccine-to-event interval not a criterion for majority of case definitions</a:t>
            </a:r>
          </a:p>
          <a:p>
            <a:pPr lvl="1"/>
            <a:endParaRPr lang="en-US" sz="1500" dirty="0">
              <a:solidFill>
                <a:srgbClr val="003B59"/>
              </a:solidFill>
              <a:latin typeface="Helvetica" pitchFamily="2" charset="0"/>
            </a:endParaRPr>
          </a:p>
          <a:p>
            <a:pPr marL="285750" indent="-285750">
              <a:buFont typeface="Arial" panose="020B0604020202020204" pitchFamily="34" charset="0"/>
              <a:buChar char="•"/>
            </a:pPr>
            <a:r>
              <a:rPr lang="en-US" sz="1500" b="1" dirty="0">
                <a:solidFill>
                  <a:srgbClr val="003B59"/>
                </a:solidFill>
                <a:latin typeface="Helvetica" pitchFamily="2" charset="0"/>
              </a:rPr>
              <a:t>Criteria adaptable for</a:t>
            </a:r>
          </a:p>
          <a:p>
            <a:pPr marL="742950" lvl="1" indent="-285750">
              <a:buFont typeface="Arial" panose="020B0604020202020204" pitchFamily="34" charset="0"/>
              <a:buChar char="•"/>
            </a:pPr>
            <a:r>
              <a:rPr lang="en-US" sz="1500" dirty="0">
                <a:solidFill>
                  <a:srgbClr val="003B59"/>
                </a:solidFill>
                <a:latin typeface="Helvetica" pitchFamily="2" charset="0"/>
              </a:rPr>
              <a:t>Prospective data collection forms</a:t>
            </a:r>
          </a:p>
          <a:p>
            <a:pPr marL="742950" lvl="1" indent="-285750">
              <a:buFont typeface="Arial" panose="020B0604020202020204" pitchFamily="34" charset="0"/>
              <a:buChar char="•"/>
            </a:pPr>
            <a:r>
              <a:rPr lang="en-US" sz="1500" dirty="0">
                <a:solidFill>
                  <a:srgbClr val="003B59"/>
                </a:solidFill>
                <a:latin typeface="Helvetica" pitchFamily="2" charset="0"/>
              </a:rPr>
              <a:t>Guidance on needed follow-up data</a:t>
            </a:r>
          </a:p>
        </p:txBody>
      </p:sp>
    </p:spTree>
    <p:extLst>
      <p:ext uri="{BB962C8B-B14F-4D97-AF65-F5344CB8AC3E}">
        <p14:creationId xmlns:p14="http://schemas.microsoft.com/office/powerpoint/2010/main" val="214090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fade">
                                      <p:cBhvr>
                                        <p:cTn id="10" dur="500"/>
                                        <p:tgtEl>
                                          <p:spTgt spid="1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animEffect transition="in" filter="fade">
                                      <p:cBhvr>
                                        <p:cTn id="13" dur="500"/>
                                        <p:tgtEl>
                                          <p:spTgt spid="1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xEl>
                                              <p:pRg st="3" end="3"/>
                                            </p:txEl>
                                          </p:spTgt>
                                        </p:tgtEl>
                                        <p:attrNameLst>
                                          <p:attrName>style.visibility</p:attrName>
                                        </p:attrNameLst>
                                      </p:cBhvr>
                                      <p:to>
                                        <p:strVal val="visible"/>
                                      </p:to>
                                    </p:set>
                                    <p:animEffect transition="in" filter="fade">
                                      <p:cBhvr>
                                        <p:cTn id="16" dur="500"/>
                                        <p:tgtEl>
                                          <p:spTgt spid="1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animEffect transition="in" filter="fade">
                                      <p:cBhvr>
                                        <p:cTn id="19" dur="500"/>
                                        <p:tgtEl>
                                          <p:spTgt spid="1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xEl>
                                              <p:pRg st="5" end="5"/>
                                            </p:txEl>
                                          </p:spTgt>
                                        </p:tgtEl>
                                        <p:attrNameLst>
                                          <p:attrName>style.visibility</p:attrName>
                                        </p:attrNameLst>
                                      </p:cBhvr>
                                      <p:to>
                                        <p:strVal val="visible"/>
                                      </p:to>
                                    </p:set>
                                    <p:animEffect transition="in" filter="fade">
                                      <p:cBhvr>
                                        <p:cTn id="22" dur="500"/>
                                        <p:tgtEl>
                                          <p:spTgt spid="1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xEl>
                                              <p:pRg st="6" end="6"/>
                                            </p:txEl>
                                          </p:spTgt>
                                        </p:tgtEl>
                                        <p:attrNameLst>
                                          <p:attrName>style.visibility</p:attrName>
                                        </p:attrNameLst>
                                      </p:cBhvr>
                                      <p:to>
                                        <p:strVal val="visible"/>
                                      </p:to>
                                    </p:set>
                                    <p:animEffect transition="in" filter="fade">
                                      <p:cBhvr>
                                        <p:cTn id="25" dur="500"/>
                                        <p:tgtEl>
                                          <p:spTgt spid="1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xEl>
                                              <p:pRg st="7" end="7"/>
                                            </p:txEl>
                                          </p:spTgt>
                                        </p:tgtEl>
                                        <p:attrNameLst>
                                          <p:attrName>style.visibility</p:attrName>
                                        </p:attrNameLst>
                                      </p:cBhvr>
                                      <p:to>
                                        <p:strVal val="visible"/>
                                      </p:to>
                                    </p:set>
                                    <p:animEffect transition="in" filter="fade">
                                      <p:cBhvr>
                                        <p:cTn id="28" dur="500"/>
                                        <p:tgtEl>
                                          <p:spTgt spid="13">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xEl>
                                              <p:pRg st="8" end="8"/>
                                            </p:txEl>
                                          </p:spTgt>
                                        </p:tgtEl>
                                        <p:attrNameLst>
                                          <p:attrName>style.visibility</p:attrName>
                                        </p:attrNameLst>
                                      </p:cBhvr>
                                      <p:to>
                                        <p:strVal val="visible"/>
                                      </p:to>
                                    </p:set>
                                    <p:animEffect transition="in" filter="fade">
                                      <p:cBhvr>
                                        <p:cTn id="31" dur="500"/>
                                        <p:tgtEl>
                                          <p:spTgt spid="13">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xEl>
                                              <p:pRg st="10" end="10"/>
                                            </p:txEl>
                                          </p:spTgt>
                                        </p:tgtEl>
                                        <p:attrNameLst>
                                          <p:attrName>style.visibility</p:attrName>
                                        </p:attrNameLst>
                                      </p:cBhvr>
                                      <p:to>
                                        <p:strVal val="visible"/>
                                      </p:to>
                                    </p:set>
                                    <p:animEffect transition="in" filter="fade">
                                      <p:cBhvr>
                                        <p:cTn id="36" dur="500"/>
                                        <p:tgtEl>
                                          <p:spTgt spid="13">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xEl>
                                              <p:pRg st="12" end="12"/>
                                            </p:txEl>
                                          </p:spTgt>
                                        </p:tgtEl>
                                        <p:attrNameLst>
                                          <p:attrName>style.visibility</p:attrName>
                                        </p:attrNameLst>
                                      </p:cBhvr>
                                      <p:to>
                                        <p:strVal val="visible"/>
                                      </p:to>
                                    </p:set>
                                    <p:animEffect transition="in" filter="fade">
                                      <p:cBhvr>
                                        <p:cTn id="41" dur="500"/>
                                        <p:tgtEl>
                                          <p:spTgt spid="13">
                                            <p:txEl>
                                              <p:pRg st="12" end="12"/>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
                                            <p:txEl>
                                              <p:pRg st="13" end="13"/>
                                            </p:txEl>
                                          </p:spTgt>
                                        </p:tgtEl>
                                        <p:attrNameLst>
                                          <p:attrName>style.visibility</p:attrName>
                                        </p:attrNameLst>
                                      </p:cBhvr>
                                      <p:to>
                                        <p:strVal val="visible"/>
                                      </p:to>
                                    </p:set>
                                    <p:animEffect transition="in" filter="fade">
                                      <p:cBhvr>
                                        <p:cTn id="44" dur="500"/>
                                        <p:tgtEl>
                                          <p:spTgt spid="13">
                                            <p:txEl>
                                              <p:pRg st="13" end="13"/>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
                                            <p:txEl>
                                              <p:pRg st="14" end="14"/>
                                            </p:txEl>
                                          </p:spTgt>
                                        </p:tgtEl>
                                        <p:attrNameLst>
                                          <p:attrName>style.visibility</p:attrName>
                                        </p:attrNameLst>
                                      </p:cBhvr>
                                      <p:to>
                                        <p:strVal val="visible"/>
                                      </p:to>
                                    </p:set>
                                    <p:animEffect transition="in" filter="fade">
                                      <p:cBhvr>
                                        <p:cTn id="47" dur="500"/>
                                        <p:tgtEl>
                                          <p:spTgt spid="13">
                                            <p:txEl>
                                              <p:pRg st="14" end="1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
                                            <p:txEl>
                                              <p:pRg st="16" end="16"/>
                                            </p:txEl>
                                          </p:spTgt>
                                        </p:tgtEl>
                                        <p:attrNameLst>
                                          <p:attrName>style.visibility</p:attrName>
                                        </p:attrNameLst>
                                      </p:cBhvr>
                                      <p:to>
                                        <p:strVal val="visible"/>
                                      </p:to>
                                    </p:set>
                                    <p:animEffect transition="in" filter="fade">
                                      <p:cBhvr>
                                        <p:cTn id="52" dur="500"/>
                                        <p:tgtEl>
                                          <p:spTgt spid="13">
                                            <p:txEl>
                                              <p:pRg st="16" end="16"/>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3">
                                            <p:txEl>
                                              <p:pRg st="17" end="17"/>
                                            </p:txEl>
                                          </p:spTgt>
                                        </p:tgtEl>
                                        <p:attrNameLst>
                                          <p:attrName>style.visibility</p:attrName>
                                        </p:attrNameLst>
                                      </p:cBhvr>
                                      <p:to>
                                        <p:strVal val="visible"/>
                                      </p:to>
                                    </p:set>
                                    <p:animEffect transition="in" filter="fade">
                                      <p:cBhvr>
                                        <p:cTn id="55" dur="500"/>
                                        <p:tgtEl>
                                          <p:spTgt spid="13">
                                            <p:txEl>
                                              <p:pRg st="17" end="17"/>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3">
                                            <p:txEl>
                                              <p:pRg st="18" end="18"/>
                                            </p:txEl>
                                          </p:spTgt>
                                        </p:tgtEl>
                                        <p:attrNameLst>
                                          <p:attrName>style.visibility</p:attrName>
                                        </p:attrNameLst>
                                      </p:cBhvr>
                                      <p:to>
                                        <p:strVal val="visible"/>
                                      </p:to>
                                    </p:set>
                                    <p:animEffect transition="in" filter="fade">
                                      <p:cBhvr>
                                        <p:cTn id="58" dur="500"/>
                                        <p:tgtEl>
                                          <p:spTgt spid="13">
                                            <p:txEl>
                                              <p:pRg st="18" end="1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6">
                                            <p:txEl>
                                              <p:pRg st="0" end="0"/>
                                            </p:txEl>
                                          </p:spTgt>
                                        </p:tgtEl>
                                        <p:attrNameLst>
                                          <p:attrName>style.visibility</p:attrName>
                                        </p:attrNameLst>
                                      </p:cBhvr>
                                      <p:to>
                                        <p:strVal val="visible"/>
                                      </p:to>
                                    </p:set>
                                    <p:animEffect transition="in" filter="fade">
                                      <p:cBhvr>
                                        <p:cTn id="63" dur="500"/>
                                        <p:tgtEl>
                                          <p:spTgt spid="16">
                                            <p:txEl>
                                              <p:pRg st="0" end="0"/>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6">
                                            <p:txEl>
                                              <p:pRg st="1" end="1"/>
                                            </p:txEl>
                                          </p:spTgt>
                                        </p:tgtEl>
                                        <p:attrNameLst>
                                          <p:attrName>style.visibility</p:attrName>
                                        </p:attrNameLst>
                                      </p:cBhvr>
                                      <p:to>
                                        <p:strVal val="visible"/>
                                      </p:to>
                                    </p:set>
                                    <p:animEffect transition="in" filter="fade">
                                      <p:cBhvr>
                                        <p:cTn id="66" dur="500"/>
                                        <p:tgtEl>
                                          <p:spTgt spid="16">
                                            <p:txEl>
                                              <p:pRg st="1" end="1"/>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6">
                                            <p:txEl>
                                              <p:pRg st="2" end="2"/>
                                            </p:txEl>
                                          </p:spTgt>
                                        </p:tgtEl>
                                        <p:attrNameLst>
                                          <p:attrName>style.visibility</p:attrName>
                                        </p:attrNameLst>
                                      </p:cBhvr>
                                      <p:to>
                                        <p:strVal val="visible"/>
                                      </p:to>
                                    </p:set>
                                    <p:animEffect transition="in" filter="fade">
                                      <p:cBhvr>
                                        <p:cTn id="69" dur="500"/>
                                        <p:tgtEl>
                                          <p:spTgt spid="16">
                                            <p:txEl>
                                              <p:pRg st="2" end="2"/>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6">
                                            <p:txEl>
                                              <p:pRg st="3" end="3"/>
                                            </p:txEl>
                                          </p:spTgt>
                                        </p:tgtEl>
                                        <p:attrNameLst>
                                          <p:attrName>style.visibility</p:attrName>
                                        </p:attrNameLst>
                                      </p:cBhvr>
                                      <p:to>
                                        <p:strVal val="visible"/>
                                      </p:to>
                                    </p:set>
                                    <p:animEffect transition="in" filter="fade">
                                      <p:cBhvr>
                                        <p:cTn id="72" dur="500"/>
                                        <p:tgtEl>
                                          <p:spTgt spid="16">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6">
                                            <p:txEl>
                                              <p:pRg st="5" end="5"/>
                                            </p:txEl>
                                          </p:spTgt>
                                        </p:tgtEl>
                                        <p:attrNameLst>
                                          <p:attrName>style.visibility</p:attrName>
                                        </p:attrNameLst>
                                      </p:cBhvr>
                                      <p:to>
                                        <p:strVal val="visible"/>
                                      </p:to>
                                    </p:set>
                                    <p:animEffect transition="in" filter="fade">
                                      <p:cBhvr>
                                        <p:cTn id="77" dur="500"/>
                                        <p:tgtEl>
                                          <p:spTgt spid="16">
                                            <p:txEl>
                                              <p:pRg st="5" end="5"/>
                                            </p:tx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6">
                                            <p:txEl>
                                              <p:pRg st="6" end="6"/>
                                            </p:txEl>
                                          </p:spTgt>
                                        </p:tgtEl>
                                        <p:attrNameLst>
                                          <p:attrName>style.visibility</p:attrName>
                                        </p:attrNameLst>
                                      </p:cBhvr>
                                      <p:to>
                                        <p:strVal val="visible"/>
                                      </p:to>
                                    </p:set>
                                    <p:animEffect transition="in" filter="fade">
                                      <p:cBhvr>
                                        <p:cTn id="80" dur="500"/>
                                        <p:tgtEl>
                                          <p:spTgt spid="16">
                                            <p:txEl>
                                              <p:pRg st="6" end="6"/>
                                            </p:txEl>
                                          </p:spTgt>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6">
                                            <p:txEl>
                                              <p:pRg st="7" end="7"/>
                                            </p:txEl>
                                          </p:spTgt>
                                        </p:tgtEl>
                                        <p:attrNameLst>
                                          <p:attrName>style.visibility</p:attrName>
                                        </p:attrNameLst>
                                      </p:cBhvr>
                                      <p:to>
                                        <p:strVal val="visible"/>
                                      </p:to>
                                    </p:set>
                                    <p:animEffect transition="in" filter="fade">
                                      <p:cBhvr>
                                        <p:cTn id="83" dur="500"/>
                                        <p:tgtEl>
                                          <p:spTgt spid="16">
                                            <p:txEl>
                                              <p:pRg st="7" end="7"/>
                                            </p:txEl>
                                          </p:spTgt>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6">
                                            <p:txEl>
                                              <p:pRg st="8" end="8"/>
                                            </p:txEl>
                                          </p:spTgt>
                                        </p:tgtEl>
                                        <p:attrNameLst>
                                          <p:attrName>style.visibility</p:attrName>
                                        </p:attrNameLst>
                                      </p:cBhvr>
                                      <p:to>
                                        <p:strVal val="visible"/>
                                      </p:to>
                                    </p:set>
                                    <p:animEffect transition="in" filter="fade">
                                      <p:cBhvr>
                                        <p:cTn id="86" dur="500"/>
                                        <p:tgtEl>
                                          <p:spTgt spid="16">
                                            <p:txEl>
                                              <p:pRg st="8" end="8"/>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6">
                                            <p:txEl>
                                              <p:pRg st="9" end="9"/>
                                            </p:txEl>
                                          </p:spTgt>
                                        </p:tgtEl>
                                        <p:attrNameLst>
                                          <p:attrName>style.visibility</p:attrName>
                                        </p:attrNameLst>
                                      </p:cBhvr>
                                      <p:to>
                                        <p:strVal val="visible"/>
                                      </p:to>
                                    </p:set>
                                    <p:animEffect transition="in" filter="fade">
                                      <p:cBhvr>
                                        <p:cTn id="89" dur="500"/>
                                        <p:tgtEl>
                                          <p:spTgt spid="16">
                                            <p:txEl>
                                              <p:pRg st="9" end="9"/>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6">
                                            <p:txEl>
                                              <p:pRg st="11" end="11"/>
                                            </p:txEl>
                                          </p:spTgt>
                                        </p:tgtEl>
                                        <p:attrNameLst>
                                          <p:attrName>style.visibility</p:attrName>
                                        </p:attrNameLst>
                                      </p:cBhvr>
                                      <p:to>
                                        <p:strVal val="visible"/>
                                      </p:to>
                                    </p:set>
                                    <p:animEffect transition="in" filter="fade">
                                      <p:cBhvr>
                                        <p:cTn id="94" dur="500"/>
                                        <p:tgtEl>
                                          <p:spTgt spid="16">
                                            <p:txEl>
                                              <p:pRg st="11" end="11"/>
                                            </p:txEl>
                                          </p:spTgt>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6">
                                            <p:txEl>
                                              <p:pRg st="12" end="12"/>
                                            </p:txEl>
                                          </p:spTgt>
                                        </p:tgtEl>
                                        <p:attrNameLst>
                                          <p:attrName>style.visibility</p:attrName>
                                        </p:attrNameLst>
                                      </p:cBhvr>
                                      <p:to>
                                        <p:strVal val="visible"/>
                                      </p:to>
                                    </p:set>
                                    <p:animEffect transition="in" filter="fade">
                                      <p:cBhvr>
                                        <p:cTn id="97" dur="500"/>
                                        <p:tgtEl>
                                          <p:spTgt spid="16">
                                            <p:txEl>
                                              <p:pRg st="12" end="12"/>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16">
                                            <p:txEl>
                                              <p:pRg st="14" end="14"/>
                                            </p:txEl>
                                          </p:spTgt>
                                        </p:tgtEl>
                                        <p:attrNameLst>
                                          <p:attrName>style.visibility</p:attrName>
                                        </p:attrNameLst>
                                      </p:cBhvr>
                                      <p:to>
                                        <p:strVal val="visible"/>
                                      </p:to>
                                    </p:set>
                                    <p:animEffect transition="in" filter="fade">
                                      <p:cBhvr>
                                        <p:cTn id="102" dur="500"/>
                                        <p:tgtEl>
                                          <p:spTgt spid="16">
                                            <p:txEl>
                                              <p:pRg st="14" end="14"/>
                                            </p:txEl>
                                          </p:spTgt>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6">
                                            <p:txEl>
                                              <p:pRg st="15" end="15"/>
                                            </p:txEl>
                                          </p:spTgt>
                                        </p:tgtEl>
                                        <p:attrNameLst>
                                          <p:attrName>style.visibility</p:attrName>
                                        </p:attrNameLst>
                                      </p:cBhvr>
                                      <p:to>
                                        <p:strVal val="visible"/>
                                      </p:to>
                                    </p:set>
                                    <p:animEffect transition="in" filter="fade">
                                      <p:cBhvr>
                                        <p:cTn id="105" dur="500"/>
                                        <p:tgtEl>
                                          <p:spTgt spid="16">
                                            <p:txEl>
                                              <p:pRg st="15" end="15"/>
                                            </p:txEl>
                                          </p:spTgt>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6">
                                            <p:txEl>
                                              <p:pRg st="16" end="16"/>
                                            </p:txEl>
                                          </p:spTgt>
                                        </p:tgtEl>
                                        <p:attrNameLst>
                                          <p:attrName>style.visibility</p:attrName>
                                        </p:attrNameLst>
                                      </p:cBhvr>
                                      <p:to>
                                        <p:strVal val="visible"/>
                                      </p:to>
                                    </p:set>
                                    <p:animEffect transition="in" filter="fade">
                                      <p:cBhvr>
                                        <p:cTn id="108" dur="500"/>
                                        <p:tgtEl>
                                          <p:spTgt spid="16">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1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524C3-2627-A83A-B48F-B044757EA9F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A08313-E550-6461-DED7-253EDC593DA6}"/>
              </a:ext>
            </a:extLst>
          </p:cNvPr>
          <p:cNvSpPr>
            <a:spLocks noGrp="1"/>
          </p:cNvSpPr>
          <p:nvPr>
            <p:ph type="ctrTitle"/>
          </p:nvPr>
        </p:nvSpPr>
        <p:spPr/>
        <p:txBody>
          <a:bodyPr/>
          <a:lstStyle/>
          <a:p>
            <a:r>
              <a:rPr lang="en-US" dirty="0"/>
              <a:t>Brighton Collaboration Case Definitions: </a:t>
            </a:r>
            <a:r>
              <a:rPr lang="en-US" dirty="0">
                <a:solidFill>
                  <a:srgbClr val="054A6C"/>
                </a:solidFill>
                <a:highlight>
                  <a:srgbClr val="D4ECEF"/>
                </a:highlight>
              </a:rPr>
              <a:t>Format</a:t>
            </a:r>
            <a:r>
              <a:rPr lang="en-US" dirty="0"/>
              <a:t> </a:t>
            </a:r>
            <a:r>
              <a:rPr lang="en-US" dirty="0">
                <a:solidFill>
                  <a:schemeClr val="bg1"/>
                </a:solidFill>
                <a:highlight>
                  <a:srgbClr val="ABCE44"/>
                </a:highlight>
              </a:rPr>
              <a:t>not intended to</a:t>
            </a:r>
          </a:p>
        </p:txBody>
      </p:sp>
      <p:pic>
        <p:nvPicPr>
          <p:cNvPr id="2" name="Imagen 1">
            <a:extLst>
              <a:ext uri="{FF2B5EF4-FFF2-40B4-BE49-F238E27FC236}">
                <a16:creationId xmlns:a16="http://schemas.microsoft.com/office/drawing/2014/main" id="{2E62984B-2476-6F30-1DC4-A77CD6022EE0}"/>
              </a:ext>
            </a:extLst>
          </p:cNvPr>
          <p:cNvPicPr>
            <a:picLocks noChangeAspect="1"/>
          </p:cNvPicPr>
          <p:nvPr/>
        </p:nvPicPr>
        <p:blipFill>
          <a:blip r:embed="rId3"/>
          <a:stretch>
            <a:fillRect/>
          </a:stretch>
        </p:blipFill>
        <p:spPr>
          <a:xfrm>
            <a:off x="633726" y="1089550"/>
            <a:ext cx="5149642" cy="4886729"/>
          </a:xfrm>
          <a:prstGeom prst="rect">
            <a:avLst/>
          </a:prstGeom>
        </p:spPr>
      </p:pic>
      <p:sp>
        <p:nvSpPr>
          <p:cNvPr id="5" name="CuadroTexto 4">
            <a:extLst>
              <a:ext uri="{FF2B5EF4-FFF2-40B4-BE49-F238E27FC236}">
                <a16:creationId xmlns:a16="http://schemas.microsoft.com/office/drawing/2014/main" id="{3C6AB8E3-DA2F-09CC-4C44-77A02CEC6697}"/>
              </a:ext>
            </a:extLst>
          </p:cNvPr>
          <p:cNvSpPr txBox="1"/>
          <p:nvPr/>
        </p:nvSpPr>
        <p:spPr>
          <a:xfrm>
            <a:off x="923090" y="1353984"/>
            <a:ext cx="4436490" cy="4247317"/>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500" b="1" dirty="0">
                <a:solidFill>
                  <a:srgbClr val="054A6C"/>
                </a:solidFill>
                <a:latin typeface="Helvetica" pitchFamily="2" charset="0"/>
              </a:rPr>
              <a:t>Criteria define levels of diagnostic certainty</a:t>
            </a:r>
          </a:p>
          <a:p>
            <a:pPr marL="742950" lvl="1" indent="-285750">
              <a:buFont typeface="Arial" panose="020B0604020202020204" pitchFamily="34" charset="0"/>
              <a:buChar char="•"/>
            </a:pPr>
            <a:r>
              <a:rPr lang="en-US" sz="1500" dirty="0">
                <a:solidFill>
                  <a:srgbClr val="054A6C"/>
                </a:solidFill>
                <a:latin typeface="Helvetica" pitchFamily="2" charset="0"/>
              </a:rPr>
              <a:t>Level 1 = definite case</a:t>
            </a:r>
          </a:p>
          <a:p>
            <a:pPr marL="742950" lvl="1" indent="-285750">
              <a:buFont typeface="Arial" panose="020B0604020202020204" pitchFamily="34" charset="0"/>
              <a:buChar char="•"/>
            </a:pPr>
            <a:r>
              <a:rPr lang="en-US" sz="1500" dirty="0">
                <a:solidFill>
                  <a:srgbClr val="054A6C"/>
                </a:solidFill>
                <a:latin typeface="Helvetica" pitchFamily="2" charset="0"/>
              </a:rPr>
              <a:t>Level 2 = probable case</a:t>
            </a:r>
          </a:p>
          <a:p>
            <a:pPr marL="742950" lvl="1" indent="-285750">
              <a:buFont typeface="Arial" panose="020B0604020202020204" pitchFamily="34" charset="0"/>
              <a:buChar char="•"/>
            </a:pPr>
            <a:r>
              <a:rPr lang="en-US" sz="1500" dirty="0">
                <a:solidFill>
                  <a:srgbClr val="054A6C"/>
                </a:solidFill>
                <a:latin typeface="Helvetica" pitchFamily="2" charset="0"/>
              </a:rPr>
              <a:t>Level 3 = possible case </a:t>
            </a:r>
          </a:p>
          <a:p>
            <a:pPr lvl="1"/>
            <a:endParaRPr lang="en-US" sz="1500" dirty="0">
              <a:solidFill>
                <a:srgbClr val="054A6C"/>
              </a:solidFill>
              <a:latin typeface="Helvetica" pitchFamily="2" charset="0"/>
            </a:endParaRPr>
          </a:p>
          <a:p>
            <a:pPr marL="285750" indent="-285750">
              <a:buFont typeface="Arial" panose="020B0604020202020204" pitchFamily="34" charset="0"/>
              <a:buChar char="•"/>
            </a:pPr>
            <a:r>
              <a:rPr lang="en-US" sz="1500" b="1" dirty="0">
                <a:solidFill>
                  <a:srgbClr val="054A6C"/>
                </a:solidFill>
                <a:latin typeface="Helvetica" pitchFamily="2" charset="0"/>
              </a:rPr>
              <a:t>Allow all events to be classified</a:t>
            </a:r>
          </a:p>
          <a:p>
            <a:pPr marL="742950" lvl="1" indent="-285750">
              <a:buFont typeface="Arial" panose="020B0604020202020204" pitchFamily="34" charset="0"/>
              <a:buChar char="•"/>
            </a:pPr>
            <a:r>
              <a:rPr lang="en-US" sz="1500" dirty="0">
                <a:solidFill>
                  <a:srgbClr val="054A6C"/>
                </a:solidFill>
                <a:latin typeface="Helvetica" pitchFamily="2" charset="0"/>
              </a:rPr>
              <a:t>Meets case definition: Level 1, 2 or 3</a:t>
            </a:r>
          </a:p>
          <a:p>
            <a:pPr marL="742950" lvl="1" indent="-285750">
              <a:buFont typeface="Arial" panose="020B0604020202020204" pitchFamily="34" charset="0"/>
              <a:buChar char="•"/>
            </a:pPr>
            <a:r>
              <a:rPr lang="en-US" sz="1500" dirty="0">
                <a:solidFill>
                  <a:srgbClr val="054A6C"/>
                </a:solidFill>
                <a:latin typeface="Helvetica" pitchFamily="2" charset="0"/>
              </a:rPr>
              <a:t>Doesn’t meet case definition:</a:t>
            </a:r>
          </a:p>
          <a:p>
            <a:pPr marL="1200150" lvl="2" indent="-285750">
              <a:buFont typeface="Arial" panose="020B0604020202020204" pitchFamily="34" charset="0"/>
              <a:buChar char="•"/>
            </a:pPr>
            <a:r>
              <a:rPr lang="en-US" sz="1500" dirty="0">
                <a:solidFill>
                  <a:srgbClr val="054A6C"/>
                </a:solidFill>
                <a:latin typeface="Helvetica" pitchFamily="2" charset="0"/>
              </a:rPr>
              <a:t>Level 4 – insufficient information</a:t>
            </a:r>
          </a:p>
          <a:p>
            <a:pPr marL="1200150" lvl="2" indent="-285750">
              <a:buFont typeface="Arial" panose="020B0604020202020204" pitchFamily="34" charset="0"/>
              <a:buChar char="•"/>
            </a:pPr>
            <a:r>
              <a:rPr lang="en-US" sz="1500" dirty="0">
                <a:solidFill>
                  <a:srgbClr val="054A6C"/>
                </a:solidFill>
                <a:latin typeface="Helvetica" pitchFamily="2" charset="0"/>
              </a:rPr>
              <a:t>Level 5 – not a case</a:t>
            </a:r>
          </a:p>
          <a:p>
            <a:pPr lvl="2"/>
            <a:endParaRPr lang="en-US" sz="1500" dirty="0">
              <a:solidFill>
                <a:srgbClr val="054A6C"/>
              </a:solidFill>
              <a:latin typeface="Helvetica" pitchFamily="2" charset="0"/>
            </a:endParaRPr>
          </a:p>
          <a:p>
            <a:pPr marL="285750" indent="-285750">
              <a:buFont typeface="Arial" panose="020B0604020202020204" pitchFamily="34" charset="0"/>
              <a:buChar char="•"/>
            </a:pPr>
            <a:r>
              <a:rPr lang="en-US" sz="1500" b="1" dirty="0">
                <a:solidFill>
                  <a:srgbClr val="054A6C"/>
                </a:solidFill>
                <a:latin typeface="Helvetica" pitchFamily="2" charset="0"/>
              </a:rPr>
              <a:t>Applicable to exposed and non-exposed</a:t>
            </a:r>
          </a:p>
          <a:p>
            <a:pPr marL="742950" lvl="1" indent="-285750">
              <a:buFont typeface="Arial" panose="020B0604020202020204" pitchFamily="34" charset="0"/>
              <a:buChar char="•"/>
            </a:pPr>
            <a:r>
              <a:rPr lang="en-US" sz="1500" dirty="0">
                <a:solidFill>
                  <a:srgbClr val="054A6C"/>
                </a:solidFill>
                <a:latin typeface="Helvetica" pitchFamily="2" charset="0"/>
              </a:rPr>
              <a:t>Vaccine-to-event interval not a criterion for majority of case definitions</a:t>
            </a:r>
          </a:p>
          <a:p>
            <a:pPr lvl="1"/>
            <a:endParaRPr lang="en-US" sz="1500" dirty="0">
              <a:solidFill>
                <a:srgbClr val="054A6C"/>
              </a:solidFill>
              <a:latin typeface="Helvetica" pitchFamily="2" charset="0"/>
            </a:endParaRPr>
          </a:p>
          <a:p>
            <a:pPr marL="285750" indent="-285750">
              <a:buFont typeface="Arial" panose="020B0604020202020204" pitchFamily="34" charset="0"/>
              <a:buChar char="•"/>
            </a:pPr>
            <a:r>
              <a:rPr lang="en-US" sz="1500" b="1" dirty="0">
                <a:solidFill>
                  <a:srgbClr val="054A6C"/>
                </a:solidFill>
                <a:latin typeface="Helvetica" pitchFamily="2" charset="0"/>
              </a:rPr>
              <a:t>Criteria adaptable for</a:t>
            </a:r>
          </a:p>
          <a:p>
            <a:pPr marL="742950" lvl="1" indent="-285750">
              <a:buFont typeface="Arial" panose="020B0604020202020204" pitchFamily="34" charset="0"/>
              <a:buChar char="•"/>
            </a:pPr>
            <a:r>
              <a:rPr lang="en-US" sz="1500" dirty="0">
                <a:solidFill>
                  <a:srgbClr val="054A6C"/>
                </a:solidFill>
                <a:latin typeface="Helvetica" pitchFamily="2" charset="0"/>
              </a:rPr>
              <a:t>Prospective data collection forms</a:t>
            </a:r>
          </a:p>
          <a:p>
            <a:pPr marL="742950" lvl="1" indent="-285750">
              <a:buFont typeface="Arial" panose="020B0604020202020204" pitchFamily="34" charset="0"/>
              <a:buChar char="•"/>
            </a:pPr>
            <a:r>
              <a:rPr lang="en-US" sz="1500" dirty="0">
                <a:solidFill>
                  <a:srgbClr val="054A6C"/>
                </a:solidFill>
                <a:latin typeface="Helvetica" pitchFamily="2" charset="0"/>
              </a:rPr>
              <a:t>Guidance on needed follow-up data</a:t>
            </a:r>
          </a:p>
        </p:txBody>
      </p:sp>
      <p:pic>
        <p:nvPicPr>
          <p:cNvPr id="10" name="Imagen 9">
            <a:extLst>
              <a:ext uri="{FF2B5EF4-FFF2-40B4-BE49-F238E27FC236}">
                <a16:creationId xmlns:a16="http://schemas.microsoft.com/office/drawing/2014/main" id="{7E8EACE2-11AB-FAC9-5D3F-22E677E9AB29}"/>
              </a:ext>
            </a:extLst>
          </p:cNvPr>
          <p:cNvPicPr>
            <a:picLocks noChangeAspect="1"/>
          </p:cNvPicPr>
          <p:nvPr/>
        </p:nvPicPr>
        <p:blipFill>
          <a:blip r:embed="rId4"/>
          <a:stretch>
            <a:fillRect/>
          </a:stretch>
        </p:blipFill>
        <p:spPr>
          <a:xfrm>
            <a:off x="6082564" y="1089550"/>
            <a:ext cx="5149642" cy="4886729"/>
          </a:xfrm>
          <a:prstGeom prst="rect">
            <a:avLst/>
          </a:prstGeom>
        </p:spPr>
      </p:pic>
      <p:sp>
        <p:nvSpPr>
          <p:cNvPr id="15" name="CuadroTexto 14">
            <a:extLst>
              <a:ext uri="{FF2B5EF4-FFF2-40B4-BE49-F238E27FC236}">
                <a16:creationId xmlns:a16="http://schemas.microsoft.com/office/drawing/2014/main" id="{C0782F4E-686A-2E31-4B97-7EC5E20F97A3}"/>
              </a:ext>
            </a:extLst>
          </p:cNvPr>
          <p:cNvSpPr txBox="1"/>
          <p:nvPr/>
        </p:nvSpPr>
        <p:spPr>
          <a:xfrm>
            <a:off x="6429155" y="1353984"/>
            <a:ext cx="4436490" cy="2169825"/>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500" b="1" dirty="0">
                <a:solidFill>
                  <a:schemeClr val="bg1"/>
                </a:solidFill>
                <a:latin typeface="Helvetica" pitchFamily="2" charset="0"/>
              </a:rPr>
              <a:t>Guide case management</a:t>
            </a:r>
          </a:p>
          <a:p>
            <a:pPr marL="285750" indent="-285750">
              <a:buFont typeface="Arial" panose="020B0604020202020204" pitchFamily="34" charset="0"/>
              <a:buChar char="•"/>
            </a:pPr>
            <a:endParaRPr lang="en-US" sz="1500" b="1" dirty="0">
              <a:solidFill>
                <a:schemeClr val="bg1"/>
              </a:solidFill>
              <a:latin typeface="Helvetica" pitchFamily="2" charset="0"/>
            </a:endParaRPr>
          </a:p>
          <a:p>
            <a:pPr marL="285750" indent="-285750">
              <a:buFont typeface="Arial" panose="020B0604020202020204" pitchFamily="34" charset="0"/>
              <a:buChar char="•"/>
            </a:pPr>
            <a:r>
              <a:rPr lang="en-US" sz="1500" b="1" dirty="0">
                <a:solidFill>
                  <a:schemeClr val="bg1"/>
                </a:solidFill>
                <a:latin typeface="Helvetica" pitchFamily="2" charset="0"/>
              </a:rPr>
              <a:t>Indicate case severity</a:t>
            </a:r>
          </a:p>
          <a:p>
            <a:pPr marL="285750" indent="-285750">
              <a:buFont typeface="Arial" panose="020B0604020202020204" pitchFamily="34" charset="0"/>
              <a:buChar char="•"/>
            </a:pPr>
            <a:endParaRPr lang="en-US" sz="1500" b="1" dirty="0">
              <a:solidFill>
                <a:schemeClr val="bg1"/>
              </a:solidFill>
              <a:latin typeface="Helvetica" pitchFamily="2" charset="0"/>
            </a:endParaRPr>
          </a:p>
          <a:p>
            <a:pPr marL="285750" indent="-285750">
              <a:buFont typeface="Arial" panose="020B0604020202020204" pitchFamily="34" charset="0"/>
              <a:buChar char="•"/>
            </a:pPr>
            <a:r>
              <a:rPr lang="en-US" sz="1500" b="1" dirty="0">
                <a:solidFill>
                  <a:schemeClr val="bg1"/>
                </a:solidFill>
                <a:latin typeface="Helvetica" pitchFamily="2" charset="0"/>
              </a:rPr>
              <a:t>Assign causality</a:t>
            </a:r>
          </a:p>
          <a:p>
            <a:pPr marL="285750" indent="-285750">
              <a:buFont typeface="Arial" panose="020B0604020202020204" pitchFamily="34" charset="0"/>
              <a:buChar char="•"/>
            </a:pPr>
            <a:endParaRPr lang="en-US" sz="1500" b="1" dirty="0">
              <a:solidFill>
                <a:schemeClr val="bg1"/>
              </a:solidFill>
              <a:latin typeface="Helvetica" pitchFamily="2" charset="0"/>
            </a:endParaRPr>
          </a:p>
          <a:p>
            <a:pPr marL="285750" indent="-285750">
              <a:buFont typeface="Arial" panose="020B0604020202020204" pitchFamily="34" charset="0"/>
              <a:buChar char="•"/>
            </a:pPr>
            <a:r>
              <a:rPr lang="en-US" sz="1500" b="1" dirty="0">
                <a:solidFill>
                  <a:schemeClr val="bg1"/>
                </a:solidFill>
                <a:latin typeface="Helvetica" pitchFamily="2" charset="0"/>
              </a:rPr>
              <a:t>Serve as a filter to omit cases with:</a:t>
            </a:r>
          </a:p>
          <a:p>
            <a:pPr marL="742950" lvl="1" indent="-285750">
              <a:buFont typeface="Arial" panose="020B0604020202020204" pitchFamily="34" charset="0"/>
              <a:buChar char="•"/>
            </a:pPr>
            <a:r>
              <a:rPr lang="en-US" sz="1500" b="1" dirty="0">
                <a:solidFill>
                  <a:schemeClr val="bg1"/>
                </a:solidFill>
                <a:latin typeface="Helvetica" pitchFamily="2" charset="0"/>
              </a:rPr>
              <a:t>Lower level of diagnostic certainty  </a:t>
            </a:r>
          </a:p>
          <a:p>
            <a:pPr marL="742950" lvl="1" indent="-285750">
              <a:buFont typeface="Arial" panose="020B0604020202020204" pitchFamily="34" charset="0"/>
              <a:buChar char="•"/>
            </a:pPr>
            <a:r>
              <a:rPr lang="en-US" sz="1500" b="1" dirty="0">
                <a:solidFill>
                  <a:schemeClr val="bg1"/>
                </a:solidFill>
                <a:latin typeface="Helvetica" pitchFamily="2" charset="0"/>
              </a:rPr>
              <a:t>Insufficient information</a:t>
            </a:r>
            <a:endParaRPr lang="en-US" sz="1500" dirty="0">
              <a:solidFill>
                <a:srgbClr val="054A6C"/>
              </a:solidFill>
              <a:latin typeface="Helvetica" pitchFamily="2" charset="0"/>
            </a:endParaRPr>
          </a:p>
        </p:txBody>
      </p:sp>
    </p:spTree>
    <p:extLst>
      <p:ext uri="{BB962C8B-B14F-4D97-AF65-F5344CB8AC3E}">
        <p14:creationId xmlns:p14="http://schemas.microsoft.com/office/powerpoint/2010/main" val="2194694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C5CF3-E2E6-6ADB-C40A-CB7FF5ADD2BF}"/>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73923D21-FDCB-2CA5-FA87-A67A60F98FFD}"/>
              </a:ext>
            </a:extLst>
          </p:cNvPr>
          <p:cNvPicPr>
            <a:picLocks noChangeAspect="1"/>
          </p:cNvPicPr>
          <p:nvPr/>
        </p:nvPicPr>
        <p:blipFill>
          <a:blip r:embed="rId3"/>
          <a:stretch>
            <a:fillRect/>
          </a:stretch>
        </p:blipFill>
        <p:spPr>
          <a:xfrm>
            <a:off x="602671" y="930355"/>
            <a:ext cx="10255746" cy="2292618"/>
          </a:xfrm>
          <a:prstGeom prst="rect">
            <a:avLst/>
          </a:prstGeom>
        </p:spPr>
      </p:pic>
      <p:sp>
        <p:nvSpPr>
          <p:cNvPr id="4" name="Title 3">
            <a:extLst>
              <a:ext uri="{FF2B5EF4-FFF2-40B4-BE49-F238E27FC236}">
                <a16:creationId xmlns:a16="http://schemas.microsoft.com/office/drawing/2014/main" id="{122A84DC-C3CA-763B-64AD-4659448762C1}"/>
              </a:ext>
            </a:extLst>
          </p:cNvPr>
          <p:cNvSpPr>
            <a:spLocks noGrp="1"/>
          </p:cNvSpPr>
          <p:nvPr>
            <p:ph type="ctrTitle"/>
          </p:nvPr>
        </p:nvSpPr>
        <p:spPr/>
        <p:txBody>
          <a:bodyPr/>
          <a:lstStyle/>
          <a:p>
            <a:r>
              <a:rPr lang="en-US" dirty="0"/>
              <a:t>Brighton Collaboration Case Definitions </a:t>
            </a:r>
            <a:endParaRPr lang="en-US" dirty="0">
              <a:solidFill>
                <a:schemeClr val="bg1"/>
              </a:solidFill>
              <a:highlight>
                <a:srgbClr val="FF0000"/>
              </a:highlight>
            </a:endParaRPr>
          </a:p>
        </p:txBody>
      </p:sp>
      <p:sp>
        <p:nvSpPr>
          <p:cNvPr id="7" name="Content Placeholder 2">
            <a:extLst>
              <a:ext uri="{FF2B5EF4-FFF2-40B4-BE49-F238E27FC236}">
                <a16:creationId xmlns:a16="http://schemas.microsoft.com/office/drawing/2014/main" id="{D0F3D12D-2380-1AEB-033D-8A80D0594ECB}"/>
              </a:ext>
            </a:extLst>
          </p:cNvPr>
          <p:cNvSpPr txBox="1">
            <a:spLocks/>
          </p:cNvSpPr>
          <p:nvPr/>
        </p:nvSpPr>
        <p:spPr>
          <a:xfrm>
            <a:off x="602671" y="3768436"/>
            <a:ext cx="10255746" cy="1216519"/>
          </a:xfrm>
          <a:prstGeom prst="rect">
            <a:avLst/>
          </a:prstGeom>
          <a:no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b="0" i="0" kern="1200">
                <a:solidFill>
                  <a:srgbClr val="989898"/>
                </a:solidFill>
                <a:latin typeface="Helvetica Light" panose="020B040302020202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rgbClr val="989898"/>
                </a:solidFill>
                <a:latin typeface="Helvetica Light" panose="020B040302020202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rgbClr val="989898"/>
                </a:solidFill>
                <a:latin typeface="Helvetica Light" panose="020B040302020202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rgbClr val="989898"/>
                </a:solidFill>
                <a:latin typeface="Helvetica Light" panose="020B040302020202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rgbClr val="989898"/>
                </a:solidFill>
                <a:latin typeface="Helvetica Light" panose="020B0403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600"/>
              </a:spcBef>
            </a:pPr>
            <a:r>
              <a:rPr lang="en-US" sz="2400" b="1" dirty="0">
                <a:solidFill>
                  <a:srgbClr val="054A6C"/>
                </a:solidFill>
              </a:rPr>
              <a:t>Mid-2000s: first Automated Brighton Classification (ABC) Tool</a:t>
            </a:r>
          </a:p>
          <a:p>
            <a:pPr lvl="1">
              <a:spcBef>
                <a:spcPts val="400"/>
              </a:spcBef>
            </a:pPr>
            <a:r>
              <a:rPr lang="en-US" sz="2000" b="1" dirty="0">
                <a:solidFill>
                  <a:srgbClr val="054A6C"/>
                </a:solidFill>
              </a:rPr>
              <a:t>to assist users in uniform application of case definitions </a:t>
            </a:r>
            <a:r>
              <a:rPr lang="en-US" sz="2400" b="1" dirty="0">
                <a:solidFill>
                  <a:srgbClr val="054A6C"/>
                </a:solidFill>
              </a:rPr>
              <a:t> </a:t>
            </a:r>
          </a:p>
          <a:p>
            <a:pPr marL="457200" lvl="1" indent="0">
              <a:spcBef>
                <a:spcPts val="400"/>
              </a:spcBef>
              <a:buNone/>
            </a:pPr>
            <a:endParaRPr lang="en-US" sz="2400" b="1" dirty="0">
              <a:solidFill>
                <a:srgbClr val="054A6C"/>
              </a:solidFill>
            </a:endParaRPr>
          </a:p>
          <a:p>
            <a:pPr>
              <a:spcBef>
                <a:spcPts val="1600"/>
              </a:spcBef>
            </a:pPr>
            <a:r>
              <a:rPr lang="en-US" sz="2400" b="1" dirty="0">
                <a:solidFill>
                  <a:srgbClr val="054A6C"/>
                </a:solidFill>
              </a:rPr>
              <a:t>SPEAC digital transformation has redesigned and updated the ABC Tool </a:t>
            </a:r>
            <a:endParaRPr lang="en-US" sz="2400" b="1" dirty="0">
              <a:solidFill>
                <a:schemeClr val="tx1"/>
              </a:solidFill>
            </a:endParaRPr>
          </a:p>
          <a:p>
            <a:endParaRPr lang="en-US" sz="2400" b="1" dirty="0">
              <a:solidFill>
                <a:schemeClr val="tx1"/>
              </a:solidFill>
            </a:endParaRPr>
          </a:p>
          <a:p>
            <a:pPr lvl="1"/>
            <a:endParaRPr lang="en-US" sz="2400" i="1" dirty="0">
              <a:solidFill>
                <a:schemeClr val="tx1"/>
              </a:solidFill>
            </a:endParaRPr>
          </a:p>
          <a:p>
            <a:pPr lvl="1"/>
            <a:endParaRPr lang="en-US" sz="2400" i="1" dirty="0">
              <a:solidFill>
                <a:schemeClr val="tx1"/>
              </a:solidFill>
            </a:endParaRPr>
          </a:p>
          <a:p>
            <a:endParaRPr lang="en-US" sz="2400" dirty="0">
              <a:solidFill>
                <a:schemeClr val="tx1"/>
              </a:solidFill>
            </a:endParaRPr>
          </a:p>
          <a:p>
            <a:endParaRPr lang="en-US" sz="2400" b="1" dirty="0">
              <a:solidFill>
                <a:schemeClr val="tx1"/>
              </a:solidFill>
            </a:endParaRPr>
          </a:p>
          <a:p>
            <a:pPr lvl="2"/>
            <a:endParaRPr lang="en-US" sz="2400" b="1" dirty="0">
              <a:solidFill>
                <a:schemeClr val="tx1"/>
              </a:solidFill>
            </a:endParaRPr>
          </a:p>
          <a:p>
            <a:endParaRPr lang="en-US" sz="2400" dirty="0">
              <a:solidFill>
                <a:schemeClr val="tx1"/>
              </a:solidFill>
            </a:endParaRPr>
          </a:p>
          <a:p>
            <a:pPr lvl="1"/>
            <a:endParaRPr lang="en-US" sz="2400" dirty="0">
              <a:solidFill>
                <a:schemeClr val="tx1"/>
              </a:solidFill>
            </a:endParaRPr>
          </a:p>
        </p:txBody>
      </p:sp>
      <p:sp>
        <p:nvSpPr>
          <p:cNvPr id="6" name="CuadroTexto 5">
            <a:extLst>
              <a:ext uri="{FF2B5EF4-FFF2-40B4-BE49-F238E27FC236}">
                <a16:creationId xmlns:a16="http://schemas.microsoft.com/office/drawing/2014/main" id="{BE4BBF8A-1633-D16E-1131-CD8E44862F8B}"/>
              </a:ext>
            </a:extLst>
          </p:cNvPr>
          <p:cNvSpPr txBox="1"/>
          <p:nvPr/>
        </p:nvSpPr>
        <p:spPr>
          <a:xfrm>
            <a:off x="720438" y="1168723"/>
            <a:ext cx="10020213" cy="1815882"/>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US" sz="2000" dirty="0">
                <a:solidFill>
                  <a:srgbClr val="054A6C"/>
                </a:solidFill>
                <a:latin typeface="Helvetica" pitchFamily="2" charset="0"/>
              </a:rPr>
              <a:t>“…..case definitions alone, while providing an analytic tool to researchers that will assure them to ‘mean the same thing when they call it the same name’, do not suffice to reach the goal of data comparability.” </a:t>
            </a:r>
          </a:p>
          <a:p>
            <a:pPr marL="342900" indent="-342900">
              <a:buFont typeface="Arial" panose="020B0604020202020204" pitchFamily="34" charset="0"/>
              <a:buChar char="•"/>
            </a:pPr>
            <a:endParaRPr lang="en-US" sz="2000" b="1" dirty="0">
              <a:solidFill>
                <a:srgbClr val="054A6C"/>
              </a:solidFill>
              <a:latin typeface="Helvetica" pitchFamily="2" charset="0"/>
            </a:endParaRPr>
          </a:p>
          <a:p>
            <a:pPr marL="742950" lvl="1" indent="-285750">
              <a:buFont typeface="Arial" panose="020B0604020202020204" pitchFamily="34" charset="0"/>
              <a:buChar char="•"/>
            </a:pPr>
            <a:r>
              <a:rPr lang="en-US" sz="1600" i="1" dirty="0" err="1">
                <a:solidFill>
                  <a:srgbClr val="054A6C"/>
                </a:solidFill>
                <a:latin typeface="Helvetica" pitchFamily="2" charset="0"/>
              </a:rPr>
              <a:t>aThe</a:t>
            </a:r>
            <a:r>
              <a:rPr lang="en-US" sz="1600" i="1" dirty="0">
                <a:solidFill>
                  <a:srgbClr val="054A6C"/>
                </a:solidFill>
                <a:latin typeface="Helvetica" pitchFamily="2" charset="0"/>
              </a:rPr>
              <a:t> Brighton Collaboration: enhancing comparability of vaccine safety data. Kohl et al Pharmacoepidemiology and Drug Safety 2003; 12:335-340</a:t>
            </a:r>
            <a:endParaRPr lang="en-US" sz="1600" b="1" dirty="0">
              <a:solidFill>
                <a:srgbClr val="054A6C"/>
              </a:solidFill>
              <a:latin typeface="Helvetica" pitchFamily="2" charset="0"/>
            </a:endParaRPr>
          </a:p>
        </p:txBody>
      </p:sp>
    </p:spTree>
    <p:extLst>
      <p:ext uri="{BB962C8B-B14F-4D97-AF65-F5344CB8AC3E}">
        <p14:creationId xmlns:p14="http://schemas.microsoft.com/office/powerpoint/2010/main" val="267747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FBA3B-80AA-5E0E-3528-AEB7B1218225}"/>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DD68449A-328E-06B9-720A-B83B887CC700}"/>
              </a:ext>
            </a:extLst>
          </p:cNvPr>
          <p:cNvSpPr/>
          <p:nvPr/>
        </p:nvSpPr>
        <p:spPr>
          <a:xfrm>
            <a:off x="0" y="0"/>
            <a:ext cx="12192000" cy="6858000"/>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TextBox 10">
            <a:extLst>
              <a:ext uri="{FF2B5EF4-FFF2-40B4-BE49-F238E27FC236}">
                <a16:creationId xmlns:a16="http://schemas.microsoft.com/office/drawing/2014/main" id="{D75717C8-4171-1CD2-DAC5-00A88B6A3152}"/>
              </a:ext>
            </a:extLst>
          </p:cNvPr>
          <p:cNvSpPr txBox="1"/>
          <p:nvPr/>
        </p:nvSpPr>
        <p:spPr>
          <a:xfrm>
            <a:off x="5328138" y="5816659"/>
            <a:ext cx="439280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a:solidFill>
                  <a:schemeClr val="bg1"/>
                </a:solidFill>
                <a:latin typeface="Helvetica" pitchFamily="2" charset="0"/>
              </a:rPr>
              <a:t>Dr. Dale </a:t>
            </a:r>
            <a:r>
              <a:rPr lang="es-ES" sz="3600" dirty="0" err="1">
                <a:solidFill>
                  <a:schemeClr val="bg1"/>
                </a:solidFill>
                <a:latin typeface="Helvetica" pitchFamily="2" charset="0"/>
              </a:rPr>
              <a:t>Nordenberg</a:t>
            </a:r>
            <a:endParaRPr lang="en-US" sz="3600" dirty="0">
              <a:solidFill>
                <a:schemeClr val="bg1"/>
              </a:solidFill>
              <a:latin typeface="Helvetica" pitchFamily="2" charset="0"/>
              <a:cs typeface="Helvetica"/>
            </a:endParaRPr>
          </a:p>
        </p:txBody>
      </p:sp>
      <p:sp>
        <p:nvSpPr>
          <p:cNvPr id="8" name="TextBox 10">
            <a:extLst>
              <a:ext uri="{FF2B5EF4-FFF2-40B4-BE49-F238E27FC236}">
                <a16:creationId xmlns:a16="http://schemas.microsoft.com/office/drawing/2014/main" id="{A0D66A79-030C-25CB-A57F-AFBFCE01E3C3}"/>
              </a:ext>
            </a:extLst>
          </p:cNvPr>
          <p:cNvSpPr txBox="1"/>
          <p:nvPr/>
        </p:nvSpPr>
        <p:spPr>
          <a:xfrm>
            <a:off x="1433623" y="2883208"/>
            <a:ext cx="932475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4800" b="1" dirty="0" err="1">
                <a:solidFill>
                  <a:schemeClr val="bg1"/>
                </a:solidFill>
                <a:latin typeface="Helvetica" pitchFamily="2" charset="0"/>
              </a:rPr>
              <a:t>Introduction</a:t>
            </a:r>
            <a:r>
              <a:rPr lang="es-ES" sz="4800" b="1" dirty="0">
                <a:solidFill>
                  <a:schemeClr val="bg1"/>
                </a:solidFill>
                <a:latin typeface="Helvetica" pitchFamily="2" charset="0"/>
              </a:rPr>
              <a:t> </a:t>
            </a:r>
            <a:r>
              <a:rPr lang="es-ES" sz="4800" b="1" dirty="0" err="1">
                <a:solidFill>
                  <a:schemeClr val="bg1"/>
                </a:solidFill>
                <a:latin typeface="Helvetica" pitchFamily="2" charset="0"/>
              </a:rPr>
              <a:t>to</a:t>
            </a:r>
            <a:r>
              <a:rPr lang="es-ES" sz="4800" b="1" dirty="0">
                <a:solidFill>
                  <a:schemeClr val="bg1"/>
                </a:solidFill>
                <a:latin typeface="Helvetica" pitchFamily="2" charset="0"/>
              </a:rPr>
              <a:t> ABC Tool</a:t>
            </a:r>
            <a:endParaRPr lang="en-US" sz="4800" b="1" dirty="0">
              <a:solidFill>
                <a:schemeClr val="bg1"/>
              </a:solidFill>
              <a:latin typeface="Helvetica" pitchFamily="2" charset="0"/>
              <a:cs typeface="Helvetica"/>
            </a:endParaRPr>
          </a:p>
        </p:txBody>
      </p:sp>
      <p:pic>
        <p:nvPicPr>
          <p:cNvPr id="7" name="Imagen 6">
            <a:extLst>
              <a:ext uri="{FF2B5EF4-FFF2-40B4-BE49-F238E27FC236}">
                <a16:creationId xmlns:a16="http://schemas.microsoft.com/office/drawing/2014/main" id="{EA02E58E-DDF2-487E-7EAC-BA7866345AF9}"/>
              </a:ext>
            </a:extLst>
          </p:cNvPr>
          <p:cNvPicPr>
            <a:picLocks noChangeAspect="1"/>
          </p:cNvPicPr>
          <p:nvPr/>
        </p:nvPicPr>
        <p:blipFill>
          <a:blip r:embed="rId2"/>
          <a:srcRect r="67786" b="-16107"/>
          <a:stretch>
            <a:fillRect/>
          </a:stretch>
        </p:blipFill>
        <p:spPr>
          <a:xfrm>
            <a:off x="9720943" y="6060570"/>
            <a:ext cx="2471057" cy="176944"/>
          </a:xfrm>
          <a:prstGeom prst="rect">
            <a:avLst/>
          </a:prstGeom>
        </p:spPr>
      </p:pic>
      <p:pic>
        <p:nvPicPr>
          <p:cNvPr id="2" name="Picture 52" descr="A person with glasses and a beard&#10;&#10;Description automatically generated">
            <a:extLst>
              <a:ext uri="{FF2B5EF4-FFF2-40B4-BE49-F238E27FC236}">
                <a16:creationId xmlns:a16="http://schemas.microsoft.com/office/drawing/2014/main" id="{C171F879-6BBE-611B-0E93-73047CBFB919}"/>
              </a:ext>
            </a:extLst>
          </p:cNvPr>
          <p:cNvPicPr>
            <a:picLocks noChangeAspect="1"/>
          </p:cNvPicPr>
          <p:nvPr/>
        </p:nvPicPr>
        <p:blipFill>
          <a:blip r:embed="rId3"/>
          <a:stretch>
            <a:fillRect/>
          </a:stretch>
        </p:blipFill>
        <p:spPr>
          <a:xfrm>
            <a:off x="10758376" y="168537"/>
            <a:ext cx="1072438" cy="1072438"/>
          </a:xfrm>
          <a:prstGeom prst="rect">
            <a:avLst/>
          </a:prstGeom>
        </p:spPr>
      </p:pic>
    </p:spTree>
    <p:extLst>
      <p:ext uri="{BB962C8B-B14F-4D97-AF65-F5344CB8AC3E}">
        <p14:creationId xmlns:p14="http://schemas.microsoft.com/office/powerpoint/2010/main" val="3505578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n 21">
            <a:extLst>
              <a:ext uri="{FF2B5EF4-FFF2-40B4-BE49-F238E27FC236}">
                <a16:creationId xmlns:a16="http://schemas.microsoft.com/office/drawing/2014/main" id="{0FB4E165-36F2-EF06-45BC-1248BBC424CC}"/>
              </a:ext>
            </a:extLst>
          </p:cNvPr>
          <p:cNvPicPr>
            <a:picLocks noChangeAspect="1"/>
          </p:cNvPicPr>
          <p:nvPr/>
        </p:nvPicPr>
        <p:blipFill>
          <a:blip r:embed="rId3"/>
          <a:stretch>
            <a:fillRect/>
          </a:stretch>
        </p:blipFill>
        <p:spPr>
          <a:xfrm>
            <a:off x="519638" y="1691641"/>
            <a:ext cx="5789722" cy="4206240"/>
          </a:xfrm>
          <a:prstGeom prst="rect">
            <a:avLst/>
          </a:prstGeom>
        </p:spPr>
      </p:pic>
      <p:sp>
        <p:nvSpPr>
          <p:cNvPr id="2" name="Text 0"/>
          <p:cNvSpPr/>
          <p:nvPr/>
        </p:nvSpPr>
        <p:spPr>
          <a:xfrm>
            <a:off x="548640" y="292608"/>
            <a:ext cx="8229600" cy="640080"/>
          </a:xfrm>
          <a:prstGeom prst="rect">
            <a:avLst/>
          </a:prstGeom>
          <a:noFill/>
          <a:ln/>
        </p:spPr>
        <p:txBody>
          <a:bodyPr wrap="square" rtlCol="0" anchor="ctr"/>
          <a:lstStyle/>
          <a:p>
            <a:pPr marL="0" indent="0">
              <a:buNone/>
            </a:pPr>
            <a:r>
              <a:rPr lang="en-US" sz="3000" dirty="0">
                <a:solidFill>
                  <a:srgbClr val="2E6C9E"/>
                </a:solidFill>
                <a:latin typeface="Helvetica" pitchFamily="2" charset="0"/>
                <a:ea typeface="Cambria" pitchFamily="34" charset="-122"/>
                <a:cs typeface="Cambria" pitchFamily="34" charset="-120"/>
              </a:rPr>
              <a:t>Introduction to the ABC Tool</a:t>
            </a:r>
            <a:endParaRPr lang="en-US" sz="3000" dirty="0">
              <a:solidFill>
                <a:srgbClr val="2E6C9E"/>
              </a:solidFill>
              <a:latin typeface="Helvetica" pitchFamily="2" charset="0"/>
            </a:endParaRPr>
          </a:p>
        </p:txBody>
      </p:sp>
      <p:sp>
        <p:nvSpPr>
          <p:cNvPr id="3" name="Text 1"/>
          <p:cNvSpPr/>
          <p:nvPr/>
        </p:nvSpPr>
        <p:spPr>
          <a:xfrm>
            <a:off x="548640" y="886968"/>
            <a:ext cx="8229600" cy="365760"/>
          </a:xfrm>
          <a:prstGeom prst="rect">
            <a:avLst/>
          </a:prstGeom>
          <a:noFill/>
          <a:ln/>
        </p:spPr>
        <p:txBody>
          <a:bodyPr wrap="square" rtlCol="0" anchor="ctr"/>
          <a:lstStyle/>
          <a:p>
            <a:pPr marL="0" indent="0">
              <a:buNone/>
            </a:pPr>
            <a:r>
              <a:rPr lang="en-US" sz="1600" i="1" dirty="0">
                <a:solidFill>
                  <a:srgbClr val="5A6B75"/>
                </a:solidFill>
                <a:latin typeface="Helvetica" pitchFamily="2" charset="0"/>
                <a:ea typeface="Calibri" pitchFamily="34" charset="-122"/>
                <a:cs typeface="Calibri" pitchFamily="34" charset="-120"/>
              </a:rPr>
              <a:t>A quick technical overview before we go online</a:t>
            </a:r>
            <a:endParaRPr lang="en-US" sz="1600" dirty="0">
              <a:latin typeface="Helvetica" pitchFamily="2" charset="0"/>
            </a:endParaRPr>
          </a:p>
        </p:txBody>
      </p:sp>
      <p:sp>
        <p:nvSpPr>
          <p:cNvPr id="5" name="Text 3"/>
          <p:cNvSpPr/>
          <p:nvPr/>
        </p:nvSpPr>
        <p:spPr>
          <a:xfrm>
            <a:off x="868680" y="1965960"/>
            <a:ext cx="5166360" cy="3703320"/>
          </a:xfrm>
          <a:prstGeom prst="rect">
            <a:avLst/>
          </a:prstGeom>
          <a:noFill/>
          <a:ln/>
        </p:spPr>
        <p:txBody>
          <a:bodyPr wrap="square" rtlCol="0" anchor="t"/>
          <a:lstStyle/>
          <a:p>
            <a:pPr marL="0" indent="0">
              <a:buNone/>
            </a:pPr>
            <a:r>
              <a:rPr lang="en-US" sz="1800" b="1" dirty="0">
                <a:solidFill>
                  <a:srgbClr val="054A6C"/>
                </a:solidFill>
                <a:latin typeface="Helvetica" pitchFamily="2" charset="0"/>
                <a:ea typeface="Calibri" pitchFamily="34" charset="-122"/>
                <a:cs typeface="Calibri" pitchFamily="34" charset="-120"/>
              </a:rPr>
              <a:t>Standardized AEFI classification</a:t>
            </a:r>
            <a:endParaRPr lang="en-US" sz="1800" dirty="0">
              <a:solidFill>
                <a:srgbClr val="054A6C"/>
              </a:solidFill>
              <a:latin typeface="Helvetica" pitchFamily="2" charset="0"/>
            </a:endParaRPr>
          </a:p>
          <a:p>
            <a:pPr marL="0" indent="0">
              <a:buNone/>
            </a:pPr>
            <a:r>
              <a:rPr lang="en-US" sz="1400" dirty="0">
                <a:solidFill>
                  <a:srgbClr val="054A6C"/>
                </a:solidFill>
                <a:latin typeface="Helvetica" pitchFamily="2" charset="0"/>
                <a:ea typeface="Calibri" pitchFamily="34" charset="-122"/>
                <a:cs typeface="Calibri" pitchFamily="34" charset="-120"/>
              </a:rPr>
              <a:t>Guides users through structured questionnaires built on Brighton Collaboration case definitions.
</a:t>
            </a:r>
            <a:endParaRPr lang="en-US" sz="1800" dirty="0">
              <a:solidFill>
                <a:srgbClr val="054A6C"/>
              </a:solidFill>
              <a:latin typeface="Helvetica" pitchFamily="2" charset="0"/>
            </a:endParaRPr>
          </a:p>
          <a:p>
            <a:pPr marL="0" indent="0">
              <a:buNone/>
            </a:pPr>
            <a:r>
              <a:rPr lang="en-US" sz="1800" b="1" dirty="0">
                <a:solidFill>
                  <a:srgbClr val="054A6C"/>
                </a:solidFill>
                <a:latin typeface="Helvetica" pitchFamily="2" charset="0"/>
                <a:ea typeface="Calibri" pitchFamily="34" charset="-122"/>
                <a:cs typeface="Calibri" pitchFamily="34" charset="-120"/>
              </a:rPr>
              <a:t>Assigned automatic Level of Diagnostic Certainty (LOC)</a:t>
            </a:r>
            <a:endParaRPr lang="en-US" sz="1800" dirty="0">
              <a:solidFill>
                <a:srgbClr val="054A6C"/>
              </a:solidFill>
              <a:latin typeface="Helvetica" pitchFamily="2" charset="0"/>
            </a:endParaRPr>
          </a:p>
          <a:p>
            <a:pPr marL="0" indent="0">
              <a:buNone/>
            </a:pPr>
            <a:r>
              <a:rPr lang="en-US" sz="1400" dirty="0">
                <a:solidFill>
                  <a:srgbClr val="054A6C"/>
                </a:solidFill>
                <a:latin typeface="Helvetica" pitchFamily="2" charset="0"/>
                <a:ea typeface="Calibri" pitchFamily="34" charset="-122"/>
                <a:cs typeface="Calibri" pitchFamily="34" charset="-120"/>
              </a:rPr>
              <a:t>The tool calculates the appropriate Level of Diagnostic Certainty from the data entered — no manual scoring.
</a:t>
            </a:r>
            <a:endParaRPr lang="en-US" sz="1800" dirty="0">
              <a:solidFill>
                <a:srgbClr val="054A6C"/>
              </a:solidFill>
              <a:latin typeface="Helvetica" pitchFamily="2" charset="0"/>
            </a:endParaRPr>
          </a:p>
          <a:p>
            <a:pPr marL="0" indent="0">
              <a:buNone/>
            </a:pPr>
            <a:r>
              <a:rPr lang="en-US" sz="1800" b="1" dirty="0">
                <a:solidFill>
                  <a:srgbClr val="054A6C"/>
                </a:solidFill>
                <a:latin typeface="Helvetica" pitchFamily="2" charset="0"/>
                <a:ea typeface="Calibri" pitchFamily="34" charset="-122"/>
                <a:cs typeface="Calibri" pitchFamily="34" charset="-120"/>
              </a:rPr>
              <a:t>Delivered via the CEPI Vaccine Safety Intelligence (CVSI) Portal</a:t>
            </a:r>
            <a:endParaRPr lang="en-US" sz="1800" dirty="0">
              <a:solidFill>
                <a:srgbClr val="054A6C"/>
              </a:solidFill>
              <a:latin typeface="Helvetica" pitchFamily="2" charset="0"/>
            </a:endParaRPr>
          </a:p>
          <a:p>
            <a:pPr marL="0" indent="0">
              <a:buNone/>
            </a:pPr>
            <a:r>
              <a:rPr lang="en-US" sz="1400" dirty="0">
                <a:solidFill>
                  <a:srgbClr val="054A6C"/>
                </a:solidFill>
                <a:latin typeface="Helvetica" pitchFamily="2" charset="0"/>
                <a:ea typeface="Calibri" pitchFamily="34" charset="-122"/>
                <a:cs typeface="Calibri" pitchFamily="34" charset="-120"/>
              </a:rPr>
              <a:t>Web-based; no local software install required.</a:t>
            </a:r>
            <a:endParaRPr lang="en-US" sz="1800" dirty="0">
              <a:solidFill>
                <a:srgbClr val="054A6C"/>
              </a:solidFill>
              <a:latin typeface="Helvetica" pitchFamily="2" charset="0"/>
            </a:endParaRPr>
          </a:p>
        </p:txBody>
      </p:sp>
      <p:sp>
        <p:nvSpPr>
          <p:cNvPr id="6" name="Shape 4"/>
          <p:cNvSpPr/>
          <p:nvPr/>
        </p:nvSpPr>
        <p:spPr>
          <a:xfrm>
            <a:off x="6583680" y="1691640"/>
            <a:ext cx="5029200" cy="1234440"/>
          </a:xfrm>
          <a:prstGeom prst="roundRect">
            <a:avLst>
              <a:gd name="adj" fmla="val 5926"/>
            </a:avLst>
          </a:prstGeom>
          <a:solidFill>
            <a:srgbClr val="065A82"/>
          </a:solidFill>
          <a:ln/>
        </p:spPr>
        <p:txBody>
          <a:bodyPr/>
          <a:lstStyle/>
          <a:p>
            <a:endParaRPr lang="en-US"/>
          </a:p>
        </p:txBody>
      </p:sp>
      <p:sp>
        <p:nvSpPr>
          <p:cNvPr id="7" name="Text 5"/>
          <p:cNvSpPr/>
          <p:nvPr/>
        </p:nvSpPr>
        <p:spPr>
          <a:xfrm>
            <a:off x="6812280" y="2039112"/>
            <a:ext cx="914400" cy="548640"/>
          </a:xfrm>
          <a:prstGeom prst="rect">
            <a:avLst/>
          </a:prstGeom>
          <a:noFill/>
          <a:ln/>
        </p:spPr>
        <p:txBody>
          <a:bodyPr wrap="square" rtlCol="0" anchor="ctr"/>
          <a:lstStyle/>
          <a:p>
            <a:pPr marL="0" indent="0">
              <a:buNone/>
            </a:pPr>
            <a:r>
              <a:rPr lang="en-US" sz="2600" b="1" dirty="0">
                <a:solidFill>
                  <a:srgbClr val="9FD8CB"/>
                </a:solidFill>
                <a:latin typeface="Helvetica" pitchFamily="2" charset="0"/>
                <a:ea typeface="Cambria" pitchFamily="34" charset="-122"/>
                <a:cs typeface="Cambria" pitchFamily="34" charset="-120"/>
              </a:rPr>
              <a:t>01</a:t>
            </a:r>
            <a:endParaRPr lang="en-US" sz="2600" dirty="0">
              <a:latin typeface="Helvetica" pitchFamily="2" charset="0"/>
            </a:endParaRPr>
          </a:p>
        </p:txBody>
      </p:sp>
      <p:sp>
        <p:nvSpPr>
          <p:cNvPr id="8" name="Text 6"/>
          <p:cNvSpPr/>
          <p:nvPr/>
        </p:nvSpPr>
        <p:spPr>
          <a:xfrm>
            <a:off x="7536426" y="1828800"/>
            <a:ext cx="3657600" cy="960120"/>
          </a:xfrm>
          <a:prstGeom prst="rect">
            <a:avLst/>
          </a:prstGeom>
          <a:noFill/>
          <a:ln/>
        </p:spPr>
        <p:txBody>
          <a:bodyPr wrap="square" rtlCol="0" anchor="ctr"/>
          <a:lstStyle/>
          <a:p>
            <a:pPr marL="0" indent="0">
              <a:buNone/>
            </a:pPr>
            <a:r>
              <a:rPr lang="en-US" b="1" dirty="0">
                <a:solidFill>
                  <a:srgbClr val="FFFFFF"/>
                </a:solidFill>
                <a:latin typeface="Helvetica" pitchFamily="2" charset="0"/>
                <a:ea typeface="Calibri" pitchFamily="34" charset="-122"/>
                <a:cs typeface="Calibri" pitchFamily="34" charset="-120"/>
              </a:rPr>
              <a:t>Individual adverse event classification</a:t>
            </a:r>
            <a:endParaRPr lang="en-US" dirty="0">
              <a:latin typeface="Helvetica" pitchFamily="2" charset="0"/>
            </a:endParaRPr>
          </a:p>
        </p:txBody>
      </p:sp>
      <p:sp>
        <p:nvSpPr>
          <p:cNvPr id="9" name="Shape 7"/>
          <p:cNvSpPr/>
          <p:nvPr/>
        </p:nvSpPr>
        <p:spPr>
          <a:xfrm>
            <a:off x="6583680" y="3172968"/>
            <a:ext cx="5029200" cy="1234440"/>
          </a:xfrm>
          <a:prstGeom prst="roundRect">
            <a:avLst>
              <a:gd name="adj" fmla="val 5926"/>
            </a:avLst>
          </a:prstGeom>
          <a:solidFill>
            <a:srgbClr val="1C7293"/>
          </a:solidFill>
          <a:ln/>
        </p:spPr>
        <p:txBody>
          <a:bodyPr/>
          <a:lstStyle/>
          <a:p>
            <a:endParaRPr lang="en-US"/>
          </a:p>
        </p:txBody>
      </p:sp>
      <p:sp>
        <p:nvSpPr>
          <p:cNvPr id="10" name="Text 8"/>
          <p:cNvSpPr/>
          <p:nvPr/>
        </p:nvSpPr>
        <p:spPr>
          <a:xfrm>
            <a:off x="6812280" y="3515868"/>
            <a:ext cx="914400" cy="548640"/>
          </a:xfrm>
          <a:prstGeom prst="rect">
            <a:avLst/>
          </a:prstGeom>
          <a:noFill/>
          <a:ln/>
        </p:spPr>
        <p:txBody>
          <a:bodyPr wrap="square" rtlCol="0" anchor="ctr"/>
          <a:lstStyle/>
          <a:p>
            <a:pPr marL="0" indent="0">
              <a:buNone/>
            </a:pPr>
            <a:r>
              <a:rPr lang="en-US" sz="2600" b="1" dirty="0">
                <a:solidFill>
                  <a:srgbClr val="9FD8CB"/>
                </a:solidFill>
                <a:latin typeface="Helvetica" pitchFamily="2" charset="0"/>
                <a:ea typeface="Cambria" pitchFamily="34" charset="-122"/>
                <a:cs typeface="Cambria" pitchFamily="34" charset="-120"/>
              </a:rPr>
              <a:t>02</a:t>
            </a:r>
            <a:endParaRPr lang="en-US" sz="2600" dirty="0">
              <a:latin typeface="Helvetica" pitchFamily="2" charset="0"/>
            </a:endParaRPr>
          </a:p>
        </p:txBody>
      </p:sp>
      <p:sp>
        <p:nvSpPr>
          <p:cNvPr id="11" name="Text 9"/>
          <p:cNvSpPr/>
          <p:nvPr/>
        </p:nvSpPr>
        <p:spPr>
          <a:xfrm>
            <a:off x="7536426" y="3310128"/>
            <a:ext cx="3657600" cy="960120"/>
          </a:xfrm>
          <a:prstGeom prst="rect">
            <a:avLst/>
          </a:prstGeom>
          <a:noFill/>
          <a:ln/>
        </p:spPr>
        <p:txBody>
          <a:bodyPr wrap="square" rtlCol="0" anchor="ctr"/>
          <a:lstStyle/>
          <a:p>
            <a:pPr marL="0" indent="0">
              <a:buNone/>
            </a:pPr>
            <a:r>
              <a:rPr lang="en-US" b="1" dirty="0">
                <a:solidFill>
                  <a:srgbClr val="FFFFFF"/>
                </a:solidFill>
                <a:latin typeface="Helvetica" pitchFamily="2" charset="0"/>
                <a:ea typeface="Calibri" pitchFamily="34" charset="-122"/>
                <a:cs typeface="Calibri" pitchFamily="34" charset="-120"/>
              </a:rPr>
              <a:t>De-identified information</a:t>
            </a:r>
            <a:endParaRPr lang="en-US" dirty="0">
              <a:latin typeface="Helvetica" pitchFamily="2" charset="0"/>
            </a:endParaRPr>
          </a:p>
        </p:txBody>
      </p:sp>
      <p:sp>
        <p:nvSpPr>
          <p:cNvPr id="12" name="Shape 10"/>
          <p:cNvSpPr/>
          <p:nvPr/>
        </p:nvSpPr>
        <p:spPr>
          <a:xfrm>
            <a:off x="6583680" y="4654296"/>
            <a:ext cx="5029200" cy="1234440"/>
          </a:xfrm>
          <a:prstGeom prst="roundRect">
            <a:avLst>
              <a:gd name="adj" fmla="val 5926"/>
            </a:avLst>
          </a:prstGeom>
          <a:solidFill>
            <a:srgbClr val="065A82"/>
          </a:solidFill>
          <a:ln/>
        </p:spPr>
        <p:txBody>
          <a:bodyPr/>
          <a:lstStyle/>
          <a:p>
            <a:endParaRPr lang="en-US"/>
          </a:p>
        </p:txBody>
      </p:sp>
      <p:sp>
        <p:nvSpPr>
          <p:cNvPr id="13" name="Text 11"/>
          <p:cNvSpPr/>
          <p:nvPr/>
        </p:nvSpPr>
        <p:spPr>
          <a:xfrm>
            <a:off x="6812280" y="4997196"/>
            <a:ext cx="914400" cy="548640"/>
          </a:xfrm>
          <a:prstGeom prst="rect">
            <a:avLst/>
          </a:prstGeom>
          <a:noFill/>
          <a:ln/>
        </p:spPr>
        <p:txBody>
          <a:bodyPr wrap="square" rtlCol="0" anchor="ctr"/>
          <a:lstStyle/>
          <a:p>
            <a:pPr marL="0" indent="0">
              <a:buNone/>
            </a:pPr>
            <a:r>
              <a:rPr lang="en-US" sz="2600" b="1" dirty="0">
                <a:solidFill>
                  <a:srgbClr val="9FD8CB"/>
                </a:solidFill>
                <a:latin typeface="Helvetica" pitchFamily="2" charset="0"/>
                <a:ea typeface="Cambria" pitchFamily="34" charset="-122"/>
                <a:cs typeface="Cambria" pitchFamily="34" charset="-120"/>
              </a:rPr>
              <a:t>03</a:t>
            </a:r>
            <a:endParaRPr lang="en-US" sz="2600" dirty="0">
              <a:latin typeface="Helvetica" pitchFamily="2" charset="0"/>
            </a:endParaRPr>
          </a:p>
        </p:txBody>
      </p:sp>
      <p:sp>
        <p:nvSpPr>
          <p:cNvPr id="14" name="Text 12"/>
          <p:cNvSpPr/>
          <p:nvPr/>
        </p:nvSpPr>
        <p:spPr>
          <a:xfrm>
            <a:off x="7536426" y="4791456"/>
            <a:ext cx="3657600" cy="960120"/>
          </a:xfrm>
          <a:prstGeom prst="rect">
            <a:avLst/>
          </a:prstGeom>
          <a:noFill/>
          <a:ln/>
        </p:spPr>
        <p:txBody>
          <a:bodyPr wrap="square" rtlCol="0" anchor="ctr"/>
          <a:lstStyle/>
          <a:p>
            <a:r>
              <a:rPr lang="en-US" b="1" dirty="0">
                <a:solidFill>
                  <a:srgbClr val="FFFFFF"/>
                </a:solidFill>
                <a:latin typeface="Helvetica" pitchFamily="2" charset="0"/>
                <a:cs typeface="Calibri" pitchFamily="34" charset="-120"/>
              </a:rPr>
              <a:t>Case data saved for future access</a:t>
            </a:r>
            <a:endParaRPr lang="en-US" dirty="0">
              <a:latin typeface="Helvetica" pitchFamily="2" charset="0"/>
            </a:endParaRPr>
          </a:p>
        </p:txBody>
      </p:sp>
      <p:sp>
        <p:nvSpPr>
          <p:cNvPr id="15" name="Text 13"/>
          <p:cNvSpPr/>
          <p:nvPr/>
        </p:nvSpPr>
        <p:spPr>
          <a:xfrm>
            <a:off x="457200" y="6510528"/>
            <a:ext cx="8229600" cy="274320"/>
          </a:xfrm>
          <a:prstGeom prst="rect">
            <a:avLst/>
          </a:prstGeom>
          <a:noFill/>
          <a:ln/>
        </p:spPr>
        <p:txBody>
          <a:bodyPr wrap="square" rtlCol="0" anchor="ctr"/>
          <a:lstStyle/>
          <a:p>
            <a:pPr marL="0" indent="0">
              <a:buNone/>
            </a:pPr>
            <a:r>
              <a:rPr lang="en-US" sz="900" dirty="0">
                <a:solidFill>
                  <a:srgbClr val="5A6B75"/>
                </a:solidFill>
                <a:latin typeface="Calibri" pitchFamily="34" charset="0"/>
                <a:ea typeface="Calibri" pitchFamily="34" charset="-122"/>
                <a:cs typeface="Calibri" pitchFamily="34" charset="-120"/>
              </a:rPr>
              <a:t>ABC Tool Orientation  |  SPEAC / Brighton Collaboration Webinar</a:t>
            </a:r>
            <a:endParaRPr lang="en-US" sz="900" dirty="0"/>
          </a:p>
        </p:txBody>
      </p:sp>
      <p:sp>
        <p:nvSpPr>
          <p:cNvPr id="16" name="Text 14"/>
          <p:cNvSpPr/>
          <p:nvPr/>
        </p:nvSpPr>
        <p:spPr>
          <a:xfrm>
            <a:off x="10972800" y="6510528"/>
            <a:ext cx="914400" cy="274320"/>
          </a:xfrm>
          <a:prstGeom prst="rect">
            <a:avLst/>
          </a:prstGeom>
          <a:noFill/>
          <a:ln/>
        </p:spPr>
        <p:txBody>
          <a:bodyPr wrap="square" rtlCol="0" anchor="ctr"/>
          <a:lstStyle/>
          <a:p>
            <a:pPr marL="0" indent="0" algn="r">
              <a:buNone/>
            </a:pPr>
            <a:r>
              <a:rPr lang="en-US" sz="900" dirty="0">
                <a:solidFill>
                  <a:srgbClr val="5A6B75"/>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n 27">
            <a:extLst>
              <a:ext uri="{FF2B5EF4-FFF2-40B4-BE49-F238E27FC236}">
                <a16:creationId xmlns:a16="http://schemas.microsoft.com/office/drawing/2014/main" id="{9F1AEFFF-424F-8E0E-0436-CD2E8CA76F11}"/>
              </a:ext>
            </a:extLst>
          </p:cNvPr>
          <p:cNvPicPr>
            <a:picLocks noChangeAspect="1"/>
          </p:cNvPicPr>
          <p:nvPr/>
        </p:nvPicPr>
        <p:blipFill>
          <a:blip r:embed="rId3"/>
          <a:stretch>
            <a:fillRect/>
          </a:stretch>
        </p:blipFill>
        <p:spPr>
          <a:xfrm>
            <a:off x="6231685" y="2743201"/>
            <a:ext cx="5385262" cy="3566160"/>
          </a:xfrm>
          <a:prstGeom prst="rect">
            <a:avLst/>
          </a:prstGeom>
        </p:spPr>
      </p:pic>
      <p:pic>
        <p:nvPicPr>
          <p:cNvPr id="26" name="Imagen 25">
            <a:extLst>
              <a:ext uri="{FF2B5EF4-FFF2-40B4-BE49-F238E27FC236}">
                <a16:creationId xmlns:a16="http://schemas.microsoft.com/office/drawing/2014/main" id="{55DFDCAC-347B-C4A4-6959-C57EA99AC54B}"/>
              </a:ext>
            </a:extLst>
          </p:cNvPr>
          <p:cNvPicPr>
            <a:picLocks noChangeAspect="1"/>
          </p:cNvPicPr>
          <p:nvPr/>
        </p:nvPicPr>
        <p:blipFill>
          <a:blip r:embed="rId3"/>
          <a:stretch>
            <a:fillRect/>
          </a:stretch>
        </p:blipFill>
        <p:spPr>
          <a:xfrm>
            <a:off x="548640" y="2743201"/>
            <a:ext cx="5385262" cy="3566160"/>
          </a:xfrm>
          <a:prstGeom prst="rect">
            <a:avLst/>
          </a:prstGeom>
        </p:spPr>
      </p:pic>
      <p:sp>
        <p:nvSpPr>
          <p:cNvPr id="4" name="Shape 2"/>
          <p:cNvSpPr/>
          <p:nvPr/>
        </p:nvSpPr>
        <p:spPr>
          <a:xfrm>
            <a:off x="548640" y="1600200"/>
            <a:ext cx="11064240" cy="868680"/>
          </a:xfrm>
          <a:prstGeom prst="roundRect">
            <a:avLst>
              <a:gd name="adj" fmla="val 8421"/>
            </a:avLst>
          </a:prstGeom>
          <a:solidFill>
            <a:srgbClr val="21295C"/>
          </a:solidFill>
          <a:ln/>
        </p:spPr>
        <p:txBody>
          <a:bodyPr/>
          <a:lstStyle/>
          <a:p>
            <a:endParaRPr lang="en-US"/>
          </a:p>
        </p:txBody>
      </p:sp>
      <p:sp>
        <p:nvSpPr>
          <p:cNvPr id="5" name="Text 3"/>
          <p:cNvSpPr/>
          <p:nvPr/>
        </p:nvSpPr>
        <p:spPr>
          <a:xfrm>
            <a:off x="822960" y="1600200"/>
            <a:ext cx="1188720" cy="868680"/>
          </a:xfrm>
          <a:prstGeom prst="rect">
            <a:avLst/>
          </a:prstGeom>
          <a:noFill/>
          <a:ln/>
        </p:spPr>
        <p:txBody>
          <a:bodyPr wrap="square" rtlCol="0" anchor="ctr"/>
          <a:lstStyle/>
          <a:p>
            <a:pPr marL="0" indent="0">
              <a:buNone/>
            </a:pPr>
            <a:r>
              <a:rPr lang="en-US" sz="2000" b="1" dirty="0">
                <a:solidFill>
                  <a:srgbClr val="9FD8CB"/>
                </a:solidFill>
                <a:latin typeface="Helvetica" pitchFamily="2" charset="0"/>
                <a:ea typeface="Calibri" pitchFamily="34" charset="-122"/>
                <a:cs typeface="Calibri" pitchFamily="34" charset="-120"/>
              </a:rPr>
              <a:t>STEP 0</a:t>
            </a:r>
            <a:endParaRPr lang="en-US" sz="2000" dirty="0">
              <a:latin typeface="Helvetica" pitchFamily="2" charset="0"/>
            </a:endParaRPr>
          </a:p>
        </p:txBody>
      </p:sp>
      <p:sp>
        <p:nvSpPr>
          <p:cNvPr id="6" name="Text 4"/>
          <p:cNvSpPr/>
          <p:nvPr/>
        </p:nvSpPr>
        <p:spPr>
          <a:xfrm>
            <a:off x="2011680" y="1600200"/>
            <a:ext cx="9418320" cy="868680"/>
          </a:xfrm>
          <a:prstGeom prst="rect">
            <a:avLst/>
          </a:prstGeom>
          <a:noFill/>
          <a:ln/>
        </p:spPr>
        <p:txBody>
          <a:bodyPr wrap="square" rtlCol="0" anchor="ctr"/>
          <a:lstStyle/>
          <a:p>
            <a:pPr marL="0" indent="0">
              <a:buNone/>
            </a:pPr>
            <a:r>
              <a:rPr lang="en-US" sz="1400" dirty="0">
                <a:solidFill>
                  <a:srgbClr val="FFFFFF"/>
                </a:solidFill>
                <a:latin typeface="Helvetica" pitchFamily="2" charset="0"/>
                <a:ea typeface="Calibri" pitchFamily="34" charset="-122"/>
                <a:cs typeface="Calibri" pitchFamily="34" charset="-120"/>
              </a:rPr>
              <a:t>Register for portal access at  portal.speacsafety.net/registration  — enter name, email, and password; confirm your email to activate the account.</a:t>
            </a:r>
            <a:endParaRPr lang="en-US" sz="1400" dirty="0">
              <a:latin typeface="Helvetica" pitchFamily="2" charset="0"/>
            </a:endParaRPr>
          </a:p>
        </p:txBody>
      </p:sp>
      <p:sp>
        <p:nvSpPr>
          <p:cNvPr id="8" name="Shape 6"/>
          <p:cNvSpPr/>
          <p:nvPr/>
        </p:nvSpPr>
        <p:spPr>
          <a:xfrm>
            <a:off x="868680" y="3063240"/>
            <a:ext cx="502920" cy="502920"/>
          </a:xfrm>
          <a:prstGeom prst="ellipse">
            <a:avLst/>
          </a:prstGeom>
          <a:solidFill>
            <a:srgbClr val="1C7293"/>
          </a:solidFill>
          <a:ln/>
        </p:spPr>
        <p:txBody>
          <a:bodyPr/>
          <a:lstStyle/>
          <a:p>
            <a:endParaRPr lang="en-US"/>
          </a:p>
        </p:txBody>
      </p:sp>
      <p:sp>
        <p:nvSpPr>
          <p:cNvPr id="9" name="Text 7"/>
          <p:cNvSpPr/>
          <p:nvPr/>
        </p:nvSpPr>
        <p:spPr>
          <a:xfrm>
            <a:off x="868680" y="3063240"/>
            <a:ext cx="502920" cy="502920"/>
          </a:xfrm>
          <a:prstGeom prst="rect">
            <a:avLst/>
          </a:prstGeom>
          <a:noFill/>
          <a:ln/>
        </p:spPr>
        <p:txBody>
          <a:bodyPr wrap="square" rtlCol="0" anchor="ctr"/>
          <a:lstStyle/>
          <a:p>
            <a:pPr marL="0" indent="0" algn="ctr">
              <a:buNone/>
            </a:pPr>
            <a:r>
              <a:rPr lang="en-US" sz="2000" b="1" dirty="0">
                <a:solidFill>
                  <a:srgbClr val="FFFFFF"/>
                </a:solidFill>
                <a:latin typeface="Helvetica" pitchFamily="2" charset="0"/>
                <a:ea typeface="Cambria" pitchFamily="34" charset="-122"/>
                <a:cs typeface="Cambria" pitchFamily="34" charset="-120"/>
              </a:rPr>
              <a:t>1</a:t>
            </a:r>
            <a:endParaRPr lang="en-US" sz="2000" dirty="0">
              <a:latin typeface="Helvetica" pitchFamily="2" charset="0"/>
            </a:endParaRPr>
          </a:p>
        </p:txBody>
      </p:sp>
      <p:sp>
        <p:nvSpPr>
          <p:cNvPr id="10" name="Text 8"/>
          <p:cNvSpPr/>
          <p:nvPr/>
        </p:nvSpPr>
        <p:spPr>
          <a:xfrm>
            <a:off x="1446326" y="3084968"/>
            <a:ext cx="1927629" cy="457200"/>
          </a:xfrm>
          <a:prstGeom prst="rect">
            <a:avLst/>
          </a:prstGeom>
          <a:noFill/>
          <a:ln/>
        </p:spPr>
        <p:txBody>
          <a:bodyPr wrap="square" rtlCol="0" anchor="ctr"/>
          <a:lstStyle/>
          <a:p>
            <a:pPr marL="0" indent="0">
              <a:buNone/>
            </a:pPr>
            <a:r>
              <a:rPr lang="en-US" sz="1900" b="1" dirty="0">
                <a:solidFill>
                  <a:srgbClr val="054A6C"/>
                </a:solidFill>
                <a:latin typeface="Helvetica" pitchFamily="2" charset="0"/>
                <a:ea typeface="Cambria" pitchFamily="34" charset="-122"/>
                <a:cs typeface="Cambria" pitchFamily="34" charset="-120"/>
              </a:rPr>
              <a:t>Portal Login</a:t>
            </a:r>
            <a:endParaRPr lang="en-US" sz="1900" dirty="0">
              <a:solidFill>
                <a:srgbClr val="054A6C"/>
              </a:solidFill>
              <a:latin typeface="Helvetica" pitchFamily="2" charset="0"/>
            </a:endParaRPr>
          </a:p>
        </p:txBody>
      </p:sp>
      <p:sp>
        <p:nvSpPr>
          <p:cNvPr id="11" name="Text 9"/>
          <p:cNvSpPr/>
          <p:nvPr/>
        </p:nvSpPr>
        <p:spPr>
          <a:xfrm>
            <a:off x="868679" y="3703320"/>
            <a:ext cx="3982480" cy="1202977"/>
          </a:xfrm>
          <a:prstGeom prst="rect">
            <a:avLst/>
          </a:prstGeom>
          <a:noFill/>
          <a:ln/>
        </p:spPr>
        <p:txBody>
          <a:bodyPr wrap="square" rtlCol="0" anchor="t"/>
          <a:lstStyle/>
          <a:p>
            <a:pPr marL="0" indent="0">
              <a:lnSpc>
                <a:spcPct val="135000"/>
              </a:lnSpc>
              <a:buNone/>
            </a:pPr>
            <a:r>
              <a:rPr lang="en-US" sz="1600" dirty="0">
                <a:solidFill>
                  <a:srgbClr val="054A6C"/>
                </a:solidFill>
                <a:latin typeface="Helvetica" pitchFamily="2" charset="0"/>
                <a:ea typeface="Calibri" pitchFamily="34" charset="-122"/>
                <a:cs typeface="Calibri" pitchFamily="34" charset="-120"/>
              </a:rPr>
              <a:t>Go to </a:t>
            </a:r>
            <a:r>
              <a:rPr lang="en-US" sz="1600" b="1" dirty="0">
                <a:solidFill>
                  <a:srgbClr val="054A6C"/>
                </a:solidFill>
                <a:latin typeface="Helvetica" pitchFamily="2" charset="0"/>
                <a:ea typeface="Calibri" pitchFamily="34" charset="-122"/>
                <a:cs typeface="Calibri" pitchFamily="34" charset="-120"/>
              </a:rPr>
              <a:t>portal.speacsafety.net</a:t>
            </a:r>
            <a:endParaRPr lang="en-US" sz="1600" dirty="0">
              <a:solidFill>
                <a:srgbClr val="054A6C"/>
              </a:solidFill>
              <a:latin typeface="Helvetica" pitchFamily="2" charset="0"/>
            </a:endParaRPr>
          </a:p>
          <a:p>
            <a:pPr marL="0" indent="0">
              <a:lnSpc>
                <a:spcPct val="135000"/>
              </a:lnSpc>
              <a:buNone/>
            </a:pPr>
            <a:r>
              <a:rPr lang="en-US" sz="1600" dirty="0">
                <a:solidFill>
                  <a:srgbClr val="054A6C"/>
                </a:solidFill>
                <a:latin typeface="Helvetica" pitchFamily="2" charset="0"/>
                <a:ea typeface="Calibri" pitchFamily="34" charset="-122"/>
                <a:cs typeface="Calibri" pitchFamily="34" charset="-120"/>
              </a:rPr>
              <a:t>Enter email + password  →  Log In</a:t>
            </a:r>
            <a:endParaRPr lang="en-US" sz="1600" dirty="0">
              <a:solidFill>
                <a:srgbClr val="054A6C"/>
              </a:solidFill>
              <a:latin typeface="Helvetica" pitchFamily="2" charset="0"/>
            </a:endParaRPr>
          </a:p>
          <a:p>
            <a:pPr marL="0" indent="0">
              <a:lnSpc>
                <a:spcPct val="135000"/>
              </a:lnSpc>
              <a:buNone/>
            </a:pPr>
            <a:r>
              <a:rPr lang="en-US" sz="1600" dirty="0">
                <a:solidFill>
                  <a:srgbClr val="054A6C"/>
                </a:solidFill>
                <a:latin typeface="Helvetica" pitchFamily="2" charset="0"/>
                <a:ea typeface="Calibri" pitchFamily="34" charset="-122"/>
                <a:cs typeface="Calibri" pitchFamily="34" charset="-120"/>
              </a:rPr>
              <a:t>Land on your dashboard</a:t>
            </a:r>
            <a:endParaRPr lang="en-US" sz="1600" dirty="0">
              <a:solidFill>
                <a:srgbClr val="054A6C"/>
              </a:solidFill>
              <a:latin typeface="Helvetica" pitchFamily="2" charset="0"/>
            </a:endParaRPr>
          </a:p>
          <a:p>
            <a:pPr marL="0" indent="0">
              <a:lnSpc>
                <a:spcPct val="135000"/>
              </a:lnSpc>
              <a:buNone/>
            </a:pPr>
            <a:r>
              <a:rPr lang="en-US" sz="1600" dirty="0">
                <a:solidFill>
                  <a:srgbClr val="054A6C"/>
                </a:solidFill>
                <a:latin typeface="Helvetica" pitchFamily="2" charset="0"/>
                <a:ea typeface="Calibri" pitchFamily="34" charset="-122"/>
                <a:cs typeface="Calibri" pitchFamily="34" charset="-120"/>
              </a:rPr>
              <a:t>Click “ABC Tool” to launch the tool</a:t>
            </a:r>
            <a:endParaRPr lang="en-US" sz="1600" dirty="0">
              <a:solidFill>
                <a:srgbClr val="054A6C"/>
              </a:solidFill>
              <a:latin typeface="Helvetica" pitchFamily="2" charset="0"/>
            </a:endParaRPr>
          </a:p>
        </p:txBody>
      </p:sp>
      <p:sp>
        <p:nvSpPr>
          <p:cNvPr id="13" name="Shape 11"/>
          <p:cNvSpPr/>
          <p:nvPr/>
        </p:nvSpPr>
        <p:spPr>
          <a:xfrm>
            <a:off x="6547658" y="3063240"/>
            <a:ext cx="502920" cy="502920"/>
          </a:xfrm>
          <a:prstGeom prst="ellipse">
            <a:avLst/>
          </a:prstGeom>
          <a:solidFill>
            <a:srgbClr val="065A82"/>
          </a:solidFill>
          <a:ln/>
        </p:spPr>
        <p:txBody>
          <a:bodyPr/>
          <a:lstStyle/>
          <a:p>
            <a:endParaRPr lang="en-US"/>
          </a:p>
        </p:txBody>
      </p:sp>
      <p:sp>
        <p:nvSpPr>
          <p:cNvPr id="14" name="Text 12"/>
          <p:cNvSpPr/>
          <p:nvPr/>
        </p:nvSpPr>
        <p:spPr>
          <a:xfrm>
            <a:off x="6547658" y="3063240"/>
            <a:ext cx="502920" cy="502920"/>
          </a:xfrm>
          <a:prstGeom prst="rect">
            <a:avLst/>
          </a:prstGeom>
          <a:noFill/>
          <a:ln/>
        </p:spPr>
        <p:txBody>
          <a:bodyPr wrap="square" rtlCol="0" anchor="ctr"/>
          <a:lstStyle/>
          <a:p>
            <a:pPr marL="0" indent="0" algn="ctr">
              <a:buNone/>
            </a:pPr>
            <a:r>
              <a:rPr lang="en-US" sz="2000" b="1" dirty="0">
                <a:solidFill>
                  <a:srgbClr val="FFFFFF"/>
                </a:solidFill>
                <a:latin typeface="Helvetica" pitchFamily="2" charset="0"/>
                <a:ea typeface="Cambria" pitchFamily="34" charset="-122"/>
                <a:cs typeface="Cambria" pitchFamily="34" charset="-120"/>
              </a:rPr>
              <a:t>2</a:t>
            </a:r>
            <a:endParaRPr lang="en-US" sz="2000" dirty="0">
              <a:latin typeface="Helvetica" pitchFamily="2" charset="0"/>
            </a:endParaRPr>
          </a:p>
        </p:txBody>
      </p:sp>
      <p:sp>
        <p:nvSpPr>
          <p:cNvPr id="15" name="Text 13"/>
          <p:cNvSpPr/>
          <p:nvPr/>
        </p:nvSpPr>
        <p:spPr>
          <a:xfrm>
            <a:off x="7125304" y="3084968"/>
            <a:ext cx="1662084" cy="457200"/>
          </a:xfrm>
          <a:prstGeom prst="rect">
            <a:avLst/>
          </a:prstGeom>
          <a:noFill/>
          <a:ln/>
        </p:spPr>
        <p:txBody>
          <a:bodyPr wrap="square" rtlCol="0" anchor="ctr"/>
          <a:lstStyle/>
          <a:p>
            <a:pPr marL="0" indent="0">
              <a:buNone/>
            </a:pPr>
            <a:r>
              <a:rPr lang="en-US" sz="1900" b="1" dirty="0">
                <a:solidFill>
                  <a:srgbClr val="054A6C"/>
                </a:solidFill>
                <a:latin typeface="Helvetica" pitchFamily="2" charset="0"/>
                <a:ea typeface="Cambria" pitchFamily="34" charset="-122"/>
                <a:cs typeface="Cambria" pitchFamily="34" charset="-120"/>
              </a:rPr>
              <a:t>Direct URL</a:t>
            </a:r>
            <a:endParaRPr lang="en-US" sz="1900" dirty="0">
              <a:solidFill>
                <a:srgbClr val="054A6C"/>
              </a:solidFill>
              <a:latin typeface="Helvetica" pitchFamily="2" charset="0"/>
            </a:endParaRPr>
          </a:p>
        </p:txBody>
      </p:sp>
      <p:sp>
        <p:nvSpPr>
          <p:cNvPr id="16" name="Text 14"/>
          <p:cNvSpPr/>
          <p:nvPr/>
        </p:nvSpPr>
        <p:spPr>
          <a:xfrm>
            <a:off x="6547657" y="3703320"/>
            <a:ext cx="3697555" cy="1284732"/>
          </a:xfrm>
          <a:prstGeom prst="rect">
            <a:avLst/>
          </a:prstGeom>
          <a:noFill/>
          <a:ln/>
        </p:spPr>
        <p:txBody>
          <a:bodyPr wrap="square" rtlCol="0" anchor="t"/>
          <a:lstStyle/>
          <a:p>
            <a:pPr marL="0" indent="0">
              <a:lnSpc>
                <a:spcPct val="135000"/>
              </a:lnSpc>
              <a:buNone/>
            </a:pPr>
            <a:r>
              <a:rPr lang="en-US" sz="1600" dirty="0">
                <a:solidFill>
                  <a:srgbClr val="054A6C"/>
                </a:solidFill>
                <a:latin typeface="Helvetica" pitchFamily="2" charset="0"/>
                <a:ea typeface="Calibri" pitchFamily="34" charset="-122"/>
                <a:cs typeface="Calibri" pitchFamily="34" charset="-120"/>
              </a:rPr>
              <a:t>Go directly to </a:t>
            </a:r>
            <a:r>
              <a:rPr lang="en-US" sz="1600" b="1" dirty="0">
                <a:solidFill>
                  <a:srgbClr val="054A6C"/>
                </a:solidFill>
                <a:latin typeface="Helvetica" pitchFamily="2" charset="0"/>
                <a:ea typeface="Calibri" pitchFamily="34" charset="-122"/>
                <a:cs typeface="Calibri" pitchFamily="34" charset="-120"/>
              </a:rPr>
              <a:t>abc.speacsafety.net</a:t>
            </a:r>
            <a:endParaRPr lang="en-US" sz="1600" dirty="0">
              <a:solidFill>
                <a:srgbClr val="054A6C"/>
              </a:solidFill>
              <a:latin typeface="Helvetica" pitchFamily="2" charset="0"/>
            </a:endParaRPr>
          </a:p>
          <a:p>
            <a:pPr marL="0" indent="0">
              <a:lnSpc>
                <a:spcPct val="135000"/>
              </a:lnSpc>
              <a:buNone/>
            </a:pPr>
            <a:r>
              <a:rPr lang="en-US" sz="1600" dirty="0">
                <a:solidFill>
                  <a:srgbClr val="054A6C"/>
                </a:solidFill>
                <a:latin typeface="Helvetica" pitchFamily="2" charset="0"/>
                <a:ea typeface="Calibri" pitchFamily="34" charset="-122"/>
                <a:cs typeface="Calibri" pitchFamily="34" charset="-120"/>
              </a:rPr>
              <a:t>Enter email + password  →  Log In</a:t>
            </a:r>
            <a:endParaRPr lang="en-US" sz="1600" dirty="0">
              <a:solidFill>
                <a:srgbClr val="054A6C"/>
              </a:solidFill>
              <a:latin typeface="Helvetica" pitchFamily="2" charset="0"/>
            </a:endParaRPr>
          </a:p>
          <a:p>
            <a:pPr marL="0" indent="0">
              <a:lnSpc>
                <a:spcPct val="135000"/>
              </a:lnSpc>
              <a:buNone/>
            </a:pPr>
            <a:r>
              <a:rPr lang="en-US" sz="1600" dirty="0">
                <a:solidFill>
                  <a:srgbClr val="054A6C"/>
                </a:solidFill>
                <a:latin typeface="Helvetica" pitchFamily="2" charset="0"/>
                <a:ea typeface="Calibri" pitchFamily="34" charset="-122"/>
                <a:cs typeface="Calibri" pitchFamily="34" charset="-120"/>
              </a:rPr>
              <a:t>Bypasses the general dashboard</a:t>
            </a:r>
            <a:endParaRPr lang="en-US" sz="1600" dirty="0">
              <a:solidFill>
                <a:srgbClr val="054A6C"/>
              </a:solidFill>
              <a:latin typeface="Helvetica" pitchFamily="2" charset="0"/>
            </a:endParaRPr>
          </a:p>
          <a:p>
            <a:pPr marL="0" indent="0">
              <a:lnSpc>
                <a:spcPct val="135000"/>
              </a:lnSpc>
              <a:buNone/>
            </a:pPr>
            <a:r>
              <a:rPr lang="en-US" sz="1600" dirty="0">
                <a:solidFill>
                  <a:srgbClr val="054A6C"/>
                </a:solidFill>
                <a:latin typeface="Helvetica" pitchFamily="2" charset="0"/>
                <a:ea typeface="Calibri" pitchFamily="34" charset="-122"/>
                <a:cs typeface="Calibri" pitchFamily="34" charset="-120"/>
              </a:rPr>
              <a:t>Fastest route for repeat users</a:t>
            </a:r>
            <a:endParaRPr lang="en-US" sz="1600" dirty="0">
              <a:solidFill>
                <a:srgbClr val="054A6C"/>
              </a:solidFill>
              <a:latin typeface="Helvetica" pitchFamily="2" charset="0"/>
            </a:endParaRPr>
          </a:p>
        </p:txBody>
      </p:sp>
      <p:sp>
        <p:nvSpPr>
          <p:cNvPr id="17" name="Text 15"/>
          <p:cNvSpPr/>
          <p:nvPr/>
        </p:nvSpPr>
        <p:spPr>
          <a:xfrm>
            <a:off x="457200" y="6510528"/>
            <a:ext cx="8229600" cy="274320"/>
          </a:xfrm>
          <a:prstGeom prst="rect">
            <a:avLst/>
          </a:prstGeom>
          <a:noFill/>
          <a:ln/>
        </p:spPr>
        <p:txBody>
          <a:bodyPr wrap="square" rtlCol="0" anchor="ctr"/>
          <a:lstStyle/>
          <a:p>
            <a:pPr marL="0" indent="0">
              <a:buNone/>
            </a:pPr>
            <a:r>
              <a:rPr lang="en-US" sz="900" dirty="0">
                <a:solidFill>
                  <a:srgbClr val="5A6B75"/>
                </a:solidFill>
                <a:latin typeface="Calibri" pitchFamily="34" charset="0"/>
                <a:ea typeface="Calibri" pitchFamily="34" charset="-122"/>
                <a:cs typeface="Calibri" pitchFamily="34" charset="-120"/>
              </a:rPr>
              <a:t>ABC Tool Orientation  |  SPEAC / Brighton Collaboration Webinar</a:t>
            </a:r>
            <a:endParaRPr lang="en-US" sz="900" dirty="0"/>
          </a:p>
        </p:txBody>
      </p:sp>
      <p:sp>
        <p:nvSpPr>
          <p:cNvPr id="18" name="Text 16"/>
          <p:cNvSpPr/>
          <p:nvPr/>
        </p:nvSpPr>
        <p:spPr>
          <a:xfrm>
            <a:off x="10972800" y="6510528"/>
            <a:ext cx="914400" cy="274320"/>
          </a:xfrm>
          <a:prstGeom prst="rect">
            <a:avLst/>
          </a:prstGeom>
          <a:noFill/>
          <a:ln/>
        </p:spPr>
        <p:txBody>
          <a:bodyPr wrap="square" rtlCol="0" anchor="ctr"/>
          <a:lstStyle/>
          <a:p>
            <a:pPr marL="0" indent="0" algn="r">
              <a:buNone/>
            </a:pPr>
            <a:r>
              <a:rPr lang="en-US" sz="900" dirty="0">
                <a:solidFill>
                  <a:srgbClr val="5A6B75"/>
                </a:solidFill>
                <a:latin typeface="Calibri" pitchFamily="34" charset="0"/>
                <a:ea typeface="Calibri" pitchFamily="34" charset="-122"/>
                <a:cs typeface="Calibri" pitchFamily="34" charset="-120"/>
              </a:rPr>
              <a:t>3</a:t>
            </a:r>
            <a:endParaRPr lang="en-US" sz="900" dirty="0"/>
          </a:p>
        </p:txBody>
      </p:sp>
      <p:sp>
        <p:nvSpPr>
          <p:cNvPr id="23" name="Text 0">
            <a:extLst>
              <a:ext uri="{FF2B5EF4-FFF2-40B4-BE49-F238E27FC236}">
                <a16:creationId xmlns:a16="http://schemas.microsoft.com/office/drawing/2014/main" id="{EC968488-9B4B-8518-BCF1-1199D01B8591}"/>
              </a:ext>
            </a:extLst>
          </p:cNvPr>
          <p:cNvSpPr/>
          <p:nvPr/>
        </p:nvSpPr>
        <p:spPr>
          <a:xfrm>
            <a:off x="548640" y="306324"/>
            <a:ext cx="8229600" cy="640080"/>
          </a:xfrm>
          <a:prstGeom prst="rect">
            <a:avLst/>
          </a:prstGeom>
          <a:noFill/>
          <a:ln/>
        </p:spPr>
        <p:txBody>
          <a:bodyPr wrap="square" rtlCol="0" anchor="ctr"/>
          <a:lstStyle/>
          <a:p>
            <a:pPr marL="0" indent="0">
              <a:buNone/>
            </a:pPr>
            <a:r>
              <a:rPr lang="en-US" sz="3000" dirty="0">
                <a:solidFill>
                  <a:srgbClr val="2E6C9E"/>
                </a:solidFill>
                <a:latin typeface="Helvetica" pitchFamily="2" charset="0"/>
              </a:rPr>
              <a:t>Accessing the ABC Tool</a:t>
            </a:r>
          </a:p>
        </p:txBody>
      </p:sp>
      <p:sp>
        <p:nvSpPr>
          <p:cNvPr id="24" name="Text 1">
            <a:extLst>
              <a:ext uri="{FF2B5EF4-FFF2-40B4-BE49-F238E27FC236}">
                <a16:creationId xmlns:a16="http://schemas.microsoft.com/office/drawing/2014/main" id="{999D771C-DCAD-2028-9892-0CAC971006EE}"/>
              </a:ext>
            </a:extLst>
          </p:cNvPr>
          <p:cNvSpPr/>
          <p:nvPr/>
        </p:nvSpPr>
        <p:spPr>
          <a:xfrm>
            <a:off x="548640" y="900684"/>
            <a:ext cx="8229600" cy="365760"/>
          </a:xfrm>
          <a:prstGeom prst="rect">
            <a:avLst/>
          </a:prstGeom>
          <a:noFill/>
          <a:ln/>
        </p:spPr>
        <p:txBody>
          <a:bodyPr wrap="square" rtlCol="0" anchor="ctr"/>
          <a:lstStyle/>
          <a:p>
            <a:r>
              <a:rPr lang="en-US" sz="1600" i="1" dirty="0">
                <a:solidFill>
                  <a:srgbClr val="5A6B75"/>
                </a:solidFill>
                <a:latin typeface="Helvetica" pitchFamily="2" charset="0"/>
                <a:cs typeface="Calibri" pitchFamily="34" charset="-120"/>
              </a:rPr>
              <a:t>Registration is required before first 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548640" y="1600199"/>
            <a:ext cx="2606040" cy="3867727"/>
          </a:xfrm>
          <a:prstGeom prst="roundRect">
            <a:avLst>
              <a:gd name="adj" fmla="val 2807"/>
            </a:avLst>
          </a:prstGeom>
          <a:solidFill>
            <a:srgbClr val="065A82"/>
          </a:solidFill>
          <a:ln/>
        </p:spPr>
        <p:txBody>
          <a:bodyPr/>
          <a:lstStyle/>
          <a:p>
            <a:endParaRPr lang="en-US"/>
          </a:p>
        </p:txBody>
      </p:sp>
      <p:sp>
        <p:nvSpPr>
          <p:cNvPr id="4" name="Text 2"/>
          <p:cNvSpPr/>
          <p:nvPr/>
        </p:nvSpPr>
        <p:spPr>
          <a:xfrm>
            <a:off x="685800" y="1737360"/>
            <a:ext cx="1097280" cy="822960"/>
          </a:xfrm>
          <a:prstGeom prst="rect">
            <a:avLst/>
          </a:prstGeom>
          <a:noFill/>
          <a:ln/>
        </p:spPr>
        <p:txBody>
          <a:bodyPr wrap="square" rtlCol="0" anchor="ctr"/>
          <a:lstStyle/>
          <a:p>
            <a:pPr marL="0" indent="0">
              <a:buNone/>
            </a:pPr>
            <a:r>
              <a:rPr lang="en-US" sz="3400" b="1" dirty="0">
                <a:solidFill>
                  <a:srgbClr val="9FD8CB"/>
                </a:solidFill>
                <a:latin typeface="Helvetica" pitchFamily="2" charset="0"/>
                <a:ea typeface="Cambria" pitchFamily="34" charset="-122"/>
                <a:cs typeface="Cambria" pitchFamily="34" charset="-120"/>
              </a:rPr>
              <a:t>1</a:t>
            </a:r>
            <a:endParaRPr lang="en-US" sz="3400" dirty="0">
              <a:latin typeface="Helvetica" pitchFamily="2" charset="0"/>
            </a:endParaRPr>
          </a:p>
        </p:txBody>
      </p:sp>
      <p:sp>
        <p:nvSpPr>
          <p:cNvPr id="5" name="Text 3"/>
          <p:cNvSpPr/>
          <p:nvPr/>
        </p:nvSpPr>
        <p:spPr>
          <a:xfrm>
            <a:off x="685800" y="2606040"/>
            <a:ext cx="2331720" cy="822960"/>
          </a:xfrm>
          <a:prstGeom prst="rect">
            <a:avLst/>
          </a:prstGeom>
          <a:noFill/>
          <a:ln/>
        </p:spPr>
        <p:txBody>
          <a:bodyPr wrap="square" rtlCol="0" anchor="t"/>
          <a:lstStyle/>
          <a:p>
            <a:pPr marL="0" indent="0">
              <a:buNone/>
            </a:pPr>
            <a:r>
              <a:rPr lang="en-US" sz="1600" b="1" dirty="0">
                <a:solidFill>
                  <a:srgbClr val="FFFFFF"/>
                </a:solidFill>
                <a:latin typeface="Helvetica" pitchFamily="2" charset="0"/>
                <a:ea typeface="Calibri" pitchFamily="34" charset="-122"/>
                <a:cs typeface="Calibri" pitchFamily="34" charset="-120"/>
              </a:rPr>
              <a:t>Select case definition</a:t>
            </a:r>
            <a:endParaRPr lang="en-US" sz="1600" dirty="0">
              <a:latin typeface="Helvetica" pitchFamily="2" charset="0"/>
            </a:endParaRPr>
          </a:p>
        </p:txBody>
      </p:sp>
      <p:sp>
        <p:nvSpPr>
          <p:cNvPr id="6" name="Text 4"/>
          <p:cNvSpPr/>
          <p:nvPr/>
        </p:nvSpPr>
        <p:spPr>
          <a:xfrm>
            <a:off x="685800" y="3383280"/>
            <a:ext cx="2331720" cy="1371600"/>
          </a:xfrm>
          <a:prstGeom prst="rect">
            <a:avLst/>
          </a:prstGeom>
          <a:noFill/>
          <a:ln/>
        </p:spPr>
        <p:txBody>
          <a:bodyPr wrap="square" rtlCol="0" anchor="t"/>
          <a:lstStyle/>
          <a:p>
            <a:pPr marL="0" indent="0">
              <a:buNone/>
            </a:pPr>
            <a:r>
              <a:rPr lang="en-US" sz="1400" dirty="0">
                <a:solidFill>
                  <a:srgbClr val="F4F8FA"/>
                </a:solidFill>
                <a:latin typeface="Helvetica" pitchFamily="2" charset="0"/>
                <a:ea typeface="Calibri" pitchFamily="34" charset="-122"/>
                <a:cs typeface="Calibri" pitchFamily="34" charset="-120"/>
              </a:rPr>
              <a:t>Choose the Brighton Collaboration AESI relevant to the reported event.</a:t>
            </a:r>
            <a:endParaRPr lang="en-US" sz="1400" dirty="0">
              <a:latin typeface="Helvetica" pitchFamily="2" charset="0"/>
            </a:endParaRPr>
          </a:p>
        </p:txBody>
      </p:sp>
      <p:sp>
        <p:nvSpPr>
          <p:cNvPr id="7" name="Text 5"/>
          <p:cNvSpPr/>
          <p:nvPr/>
        </p:nvSpPr>
        <p:spPr>
          <a:xfrm>
            <a:off x="3154680" y="2926080"/>
            <a:ext cx="228600" cy="640080"/>
          </a:xfrm>
          <a:prstGeom prst="rect">
            <a:avLst/>
          </a:prstGeom>
          <a:noFill/>
          <a:ln/>
        </p:spPr>
        <p:txBody>
          <a:bodyPr wrap="square" rtlCol="0" anchor="ctr"/>
          <a:lstStyle/>
          <a:p>
            <a:pPr marL="0" indent="0" algn="ctr">
              <a:buNone/>
            </a:pPr>
            <a:r>
              <a:rPr lang="en-US" sz="2200" dirty="0">
                <a:solidFill>
                  <a:srgbClr val="5A6B75"/>
                </a:solidFill>
                <a:latin typeface="Calibri" pitchFamily="34" charset="0"/>
                <a:ea typeface="Calibri" pitchFamily="34" charset="-122"/>
                <a:cs typeface="Calibri" pitchFamily="34" charset="-120"/>
              </a:rPr>
              <a:t>→</a:t>
            </a:r>
            <a:endParaRPr lang="en-US" sz="2200" dirty="0"/>
          </a:p>
        </p:txBody>
      </p:sp>
      <p:sp>
        <p:nvSpPr>
          <p:cNvPr id="8" name="Shape 6"/>
          <p:cNvSpPr/>
          <p:nvPr/>
        </p:nvSpPr>
        <p:spPr>
          <a:xfrm>
            <a:off x="3383280" y="1600200"/>
            <a:ext cx="2606040" cy="3867726"/>
          </a:xfrm>
          <a:prstGeom prst="roundRect">
            <a:avLst>
              <a:gd name="adj" fmla="val 2807"/>
            </a:avLst>
          </a:prstGeom>
          <a:solidFill>
            <a:srgbClr val="1C7293"/>
          </a:solidFill>
          <a:ln/>
        </p:spPr>
        <p:txBody>
          <a:bodyPr/>
          <a:lstStyle/>
          <a:p>
            <a:endParaRPr lang="en-US"/>
          </a:p>
        </p:txBody>
      </p:sp>
      <p:sp>
        <p:nvSpPr>
          <p:cNvPr id="9" name="Text 7"/>
          <p:cNvSpPr/>
          <p:nvPr/>
        </p:nvSpPr>
        <p:spPr>
          <a:xfrm>
            <a:off x="3520440" y="1737360"/>
            <a:ext cx="1097280" cy="822960"/>
          </a:xfrm>
          <a:prstGeom prst="rect">
            <a:avLst/>
          </a:prstGeom>
          <a:noFill/>
          <a:ln/>
        </p:spPr>
        <p:txBody>
          <a:bodyPr wrap="square" rtlCol="0" anchor="ctr"/>
          <a:lstStyle/>
          <a:p>
            <a:pPr marL="0" indent="0">
              <a:buNone/>
            </a:pPr>
            <a:r>
              <a:rPr lang="en-US" sz="3400" b="1" dirty="0">
                <a:solidFill>
                  <a:srgbClr val="9FD8CB"/>
                </a:solidFill>
                <a:latin typeface="Helvetica" pitchFamily="2" charset="0"/>
                <a:ea typeface="Cambria" pitchFamily="34" charset="-122"/>
                <a:cs typeface="Cambria" pitchFamily="34" charset="-120"/>
              </a:rPr>
              <a:t>2</a:t>
            </a:r>
            <a:endParaRPr lang="en-US" sz="3400" dirty="0">
              <a:latin typeface="Helvetica" pitchFamily="2" charset="0"/>
            </a:endParaRPr>
          </a:p>
        </p:txBody>
      </p:sp>
      <p:sp>
        <p:nvSpPr>
          <p:cNvPr id="10" name="Text 8"/>
          <p:cNvSpPr/>
          <p:nvPr/>
        </p:nvSpPr>
        <p:spPr>
          <a:xfrm>
            <a:off x="3520440" y="2606040"/>
            <a:ext cx="2331720" cy="822960"/>
          </a:xfrm>
          <a:prstGeom prst="rect">
            <a:avLst/>
          </a:prstGeom>
          <a:noFill/>
          <a:ln/>
        </p:spPr>
        <p:txBody>
          <a:bodyPr wrap="square" rtlCol="0" anchor="t"/>
          <a:lstStyle/>
          <a:p>
            <a:pPr marL="0" indent="0">
              <a:buNone/>
            </a:pPr>
            <a:r>
              <a:rPr lang="en-US" sz="1600" b="1" dirty="0">
                <a:solidFill>
                  <a:srgbClr val="FFFFFF"/>
                </a:solidFill>
                <a:latin typeface="Helvetica" pitchFamily="2" charset="0"/>
                <a:ea typeface="Calibri" pitchFamily="34" charset="-122"/>
                <a:cs typeface="Calibri" pitchFamily="34" charset="-120"/>
              </a:rPr>
              <a:t>Answer structured questions</a:t>
            </a:r>
            <a:endParaRPr lang="en-US" sz="1600" dirty="0">
              <a:latin typeface="Helvetica" pitchFamily="2" charset="0"/>
            </a:endParaRPr>
          </a:p>
        </p:txBody>
      </p:sp>
      <p:sp>
        <p:nvSpPr>
          <p:cNvPr id="11" name="Text 9"/>
          <p:cNvSpPr/>
          <p:nvPr/>
        </p:nvSpPr>
        <p:spPr>
          <a:xfrm>
            <a:off x="3520440" y="3383280"/>
            <a:ext cx="2331720" cy="1371600"/>
          </a:xfrm>
          <a:prstGeom prst="rect">
            <a:avLst/>
          </a:prstGeom>
          <a:noFill/>
          <a:ln/>
        </p:spPr>
        <p:txBody>
          <a:bodyPr wrap="square" rtlCol="0" anchor="t"/>
          <a:lstStyle/>
          <a:p>
            <a:pPr marL="0" indent="0">
              <a:buNone/>
            </a:pPr>
            <a:r>
              <a:rPr lang="en-US" sz="1400" dirty="0">
                <a:solidFill>
                  <a:srgbClr val="F4F8FA"/>
                </a:solidFill>
                <a:latin typeface="Helvetica" pitchFamily="2" charset="0"/>
                <a:ea typeface="Calibri" pitchFamily="34" charset="-122"/>
                <a:cs typeface="Calibri" pitchFamily="34" charset="-120"/>
              </a:rPr>
              <a:t>Work through a guided questionnaire covering clinical criteria and available evidence.</a:t>
            </a:r>
            <a:endParaRPr lang="en-US" sz="1400" dirty="0">
              <a:latin typeface="Helvetica" pitchFamily="2" charset="0"/>
            </a:endParaRPr>
          </a:p>
        </p:txBody>
      </p:sp>
      <p:sp>
        <p:nvSpPr>
          <p:cNvPr id="12" name="Text 10"/>
          <p:cNvSpPr/>
          <p:nvPr/>
        </p:nvSpPr>
        <p:spPr>
          <a:xfrm>
            <a:off x="5989320" y="2926080"/>
            <a:ext cx="228600" cy="640080"/>
          </a:xfrm>
          <a:prstGeom prst="rect">
            <a:avLst/>
          </a:prstGeom>
          <a:noFill/>
          <a:ln/>
        </p:spPr>
        <p:txBody>
          <a:bodyPr wrap="square" rtlCol="0" anchor="ctr"/>
          <a:lstStyle/>
          <a:p>
            <a:pPr marL="0" indent="0" algn="ctr">
              <a:buNone/>
            </a:pPr>
            <a:r>
              <a:rPr lang="en-US" sz="2200" dirty="0">
                <a:solidFill>
                  <a:srgbClr val="5A6B75"/>
                </a:solidFill>
                <a:latin typeface="Calibri" pitchFamily="34" charset="0"/>
                <a:ea typeface="Calibri" pitchFamily="34" charset="-122"/>
                <a:cs typeface="Calibri" pitchFamily="34" charset="-120"/>
              </a:rPr>
              <a:t>→</a:t>
            </a:r>
            <a:endParaRPr lang="en-US" sz="2200" dirty="0"/>
          </a:p>
        </p:txBody>
      </p:sp>
      <p:sp>
        <p:nvSpPr>
          <p:cNvPr id="13" name="Shape 11"/>
          <p:cNvSpPr/>
          <p:nvPr/>
        </p:nvSpPr>
        <p:spPr>
          <a:xfrm>
            <a:off x="6217920" y="1600200"/>
            <a:ext cx="2606040" cy="3867726"/>
          </a:xfrm>
          <a:prstGeom prst="roundRect">
            <a:avLst>
              <a:gd name="adj" fmla="val 2807"/>
            </a:avLst>
          </a:prstGeom>
          <a:solidFill>
            <a:srgbClr val="065A82"/>
          </a:solidFill>
          <a:ln/>
        </p:spPr>
        <p:txBody>
          <a:bodyPr/>
          <a:lstStyle/>
          <a:p>
            <a:endParaRPr lang="en-US"/>
          </a:p>
        </p:txBody>
      </p:sp>
      <p:sp>
        <p:nvSpPr>
          <p:cNvPr id="14" name="Text 12"/>
          <p:cNvSpPr/>
          <p:nvPr/>
        </p:nvSpPr>
        <p:spPr>
          <a:xfrm>
            <a:off x="6355080" y="1737360"/>
            <a:ext cx="1097280" cy="822960"/>
          </a:xfrm>
          <a:prstGeom prst="rect">
            <a:avLst/>
          </a:prstGeom>
          <a:noFill/>
          <a:ln/>
        </p:spPr>
        <p:txBody>
          <a:bodyPr wrap="square" rtlCol="0" anchor="ctr"/>
          <a:lstStyle/>
          <a:p>
            <a:pPr marL="0" indent="0">
              <a:buNone/>
            </a:pPr>
            <a:r>
              <a:rPr lang="en-US" sz="3400" b="1" dirty="0">
                <a:solidFill>
                  <a:srgbClr val="9FD8CB"/>
                </a:solidFill>
                <a:latin typeface="Helvetica" pitchFamily="2" charset="0"/>
                <a:ea typeface="Cambria" pitchFamily="34" charset="-122"/>
                <a:cs typeface="Cambria" pitchFamily="34" charset="-120"/>
              </a:rPr>
              <a:t>3</a:t>
            </a:r>
            <a:endParaRPr lang="en-US" sz="3400" dirty="0">
              <a:latin typeface="Helvetica" pitchFamily="2" charset="0"/>
            </a:endParaRPr>
          </a:p>
        </p:txBody>
      </p:sp>
      <p:sp>
        <p:nvSpPr>
          <p:cNvPr id="15" name="Text 13"/>
          <p:cNvSpPr/>
          <p:nvPr/>
        </p:nvSpPr>
        <p:spPr>
          <a:xfrm>
            <a:off x="6355080" y="2606040"/>
            <a:ext cx="2331720" cy="822960"/>
          </a:xfrm>
          <a:prstGeom prst="rect">
            <a:avLst/>
          </a:prstGeom>
          <a:noFill/>
          <a:ln/>
        </p:spPr>
        <p:txBody>
          <a:bodyPr wrap="square" rtlCol="0" anchor="t"/>
          <a:lstStyle/>
          <a:p>
            <a:pPr marL="0" indent="0">
              <a:buNone/>
            </a:pPr>
            <a:r>
              <a:rPr lang="en-US" sz="1600" b="1" dirty="0">
                <a:solidFill>
                  <a:srgbClr val="FFFFFF"/>
                </a:solidFill>
                <a:latin typeface="Helvetica" pitchFamily="2" charset="0"/>
                <a:ea typeface="Calibri" pitchFamily="34" charset="-122"/>
                <a:cs typeface="Calibri" pitchFamily="34" charset="-120"/>
              </a:rPr>
              <a:t>Tool applies the algorithm</a:t>
            </a:r>
            <a:endParaRPr lang="en-US" sz="1600" dirty="0">
              <a:latin typeface="Helvetica" pitchFamily="2" charset="0"/>
            </a:endParaRPr>
          </a:p>
        </p:txBody>
      </p:sp>
      <p:sp>
        <p:nvSpPr>
          <p:cNvPr id="16" name="Text 14"/>
          <p:cNvSpPr/>
          <p:nvPr/>
        </p:nvSpPr>
        <p:spPr>
          <a:xfrm>
            <a:off x="6355080" y="3383280"/>
            <a:ext cx="2331720" cy="1371600"/>
          </a:xfrm>
          <a:prstGeom prst="rect">
            <a:avLst/>
          </a:prstGeom>
          <a:noFill/>
          <a:ln/>
        </p:spPr>
        <p:txBody>
          <a:bodyPr wrap="square" rtlCol="0" anchor="t"/>
          <a:lstStyle/>
          <a:p>
            <a:pPr marL="0" indent="0">
              <a:buNone/>
            </a:pPr>
            <a:r>
              <a:rPr lang="en-US" sz="1400" dirty="0">
                <a:solidFill>
                  <a:srgbClr val="F4F8FA"/>
                </a:solidFill>
                <a:latin typeface="Helvetica" pitchFamily="2" charset="0"/>
                <a:ea typeface="Calibri" pitchFamily="34" charset="-122"/>
                <a:cs typeface="Calibri" pitchFamily="34" charset="-120"/>
              </a:rPr>
              <a:t>Responses are mapped automatically against the published case-definition criteria.</a:t>
            </a:r>
            <a:endParaRPr lang="en-US" sz="1400" dirty="0">
              <a:latin typeface="Helvetica" pitchFamily="2" charset="0"/>
            </a:endParaRPr>
          </a:p>
        </p:txBody>
      </p:sp>
      <p:sp>
        <p:nvSpPr>
          <p:cNvPr id="17" name="Text 15"/>
          <p:cNvSpPr/>
          <p:nvPr/>
        </p:nvSpPr>
        <p:spPr>
          <a:xfrm>
            <a:off x="8823960" y="2926080"/>
            <a:ext cx="228600" cy="640080"/>
          </a:xfrm>
          <a:prstGeom prst="rect">
            <a:avLst/>
          </a:prstGeom>
          <a:noFill/>
          <a:ln/>
        </p:spPr>
        <p:txBody>
          <a:bodyPr wrap="square" rtlCol="0" anchor="ctr"/>
          <a:lstStyle/>
          <a:p>
            <a:pPr marL="0" indent="0" algn="ctr">
              <a:buNone/>
            </a:pPr>
            <a:r>
              <a:rPr lang="en-US" sz="2200" dirty="0">
                <a:solidFill>
                  <a:srgbClr val="5A6B75"/>
                </a:solidFill>
                <a:latin typeface="Calibri" pitchFamily="34" charset="0"/>
                <a:ea typeface="Calibri" pitchFamily="34" charset="-122"/>
                <a:cs typeface="Calibri" pitchFamily="34" charset="-120"/>
              </a:rPr>
              <a:t>→</a:t>
            </a:r>
            <a:endParaRPr lang="en-US" sz="2200" dirty="0"/>
          </a:p>
        </p:txBody>
      </p:sp>
      <p:sp>
        <p:nvSpPr>
          <p:cNvPr id="18" name="Shape 16"/>
          <p:cNvSpPr/>
          <p:nvPr/>
        </p:nvSpPr>
        <p:spPr>
          <a:xfrm>
            <a:off x="9052560" y="1600200"/>
            <a:ext cx="2606040" cy="3867726"/>
          </a:xfrm>
          <a:prstGeom prst="roundRect">
            <a:avLst>
              <a:gd name="adj" fmla="val 2807"/>
            </a:avLst>
          </a:prstGeom>
          <a:solidFill>
            <a:srgbClr val="1C7293"/>
          </a:solidFill>
          <a:ln/>
        </p:spPr>
        <p:txBody>
          <a:bodyPr/>
          <a:lstStyle/>
          <a:p>
            <a:endParaRPr lang="en-US"/>
          </a:p>
        </p:txBody>
      </p:sp>
      <p:sp>
        <p:nvSpPr>
          <p:cNvPr id="19" name="Text 17"/>
          <p:cNvSpPr/>
          <p:nvPr/>
        </p:nvSpPr>
        <p:spPr>
          <a:xfrm>
            <a:off x="9189720" y="1737360"/>
            <a:ext cx="1097280" cy="822960"/>
          </a:xfrm>
          <a:prstGeom prst="rect">
            <a:avLst/>
          </a:prstGeom>
          <a:noFill/>
          <a:ln/>
        </p:spPr>
        <p:txBody>
          <a:bodyPr wrap="square" rtlCol="0" anchor="ctr"/>
          <a:lstStyle/>
          <a:p>
            <a:pPr marL="0" indent="0">
              <a:buNone/>
            </a:pPr>
            <a:r>
              <a:rPr lang="en-US" sz="3400" b="1" dirty="0">
                <a:solidFill>
                  <a:srgbClr val="9FD8CB"/>
                </a:solidFill>
                <a:latin typeface="Helvetica" pitchFamily="2" charset="0"/>
                <a:ea typeface="Cambria" pitchFamily="34" charset="-122"/>
                <a:cs typeface="Cambria" pitchFamily="34" charset="-120"/>
              </a:rPr>
              <a:t>4</a:t>
            </a:r>
            <a:endParaRPr lang="en-US" sz="3400" dirty="0">
              <a:latin typeface="Helvetica" pitchFamily="2" charset="0"/>
            </a:endParaRPr>
          </a:p>
        </p:txBody>
      </p:sp>
      <p:sp>
        <p:nvSpPr>
          <p:cNvPr id="20" name="Text 18"/>
          <p:cNvSpPr/>
          <p:nvPr/>
        </p:nvSpPr>
        <p:spPr>
          <a:xfrm>
            <a:off x="9189720" y="2606040"/>
            <a:ext cx="2331720" cy="822960"/>
          </a:xfrm>
          <a:prstGeom prst="rect">
            <a:avLst/>
          </a:prstGeom>
          <a:noFill/>
          <a:ln/>
        </p:spPr>
        <p:txBody>
          <a:bodyPr wrap="square" rtlCol="0" anchor="t"/>
          <a:lstStyle/>
          <a:p>
            <a:pPr marL="0" indent="0">
              <a:buNone/>
            </a:pPr>
            <a:r>
              <a:rPr lang="en-US" sz="1600" b="1" dirty="0">
                <a:solidFill>
                  <a:srgbClr val="FFFFFF"/>
                </a:solidFill>
                <a:latin typeface="Helvetica" pitchFamily="2" charset="0"/>
                <a:ea typeface="Calibri" pitchFamily="34" charset="-122"/>
                <a:cs typeface="Calibri" pitchFamily="34" charset="-120"/>
              </a:rPr>
              <a:t>Receive Level of Diagnostic Certainty</a:t>
            </a:r>
            <a:endParaRPr lang="en-US" sz="1600" dirty="0">
              <a:latin typeface="Helvetica" pitchFamily="2" charset="0"/>
            </a:endParaRPr>
          </a:p>
        </p:txBody>
      </p:sp>
      <p:sp>
        <p:nvSpPr>
          <p:cNvPr id="21" name="Text 19"/>
          <p:cNvSpPr/>
          <p:nvPr/>
        </p:nvSpPr>
        <p:spPr>
          <a:xfrm>
            <a:off x="9189720" y="3383280"/>
            <a:ext cx="2331720" cy="1371600"/>
          </a:xfrm>
          <a:prstGeom prst="rect">
            <a:avLst/>
          </a:prstGeom>
          <a:noFill/>
          <a:ln/>
        </p:spPr>
        <p:txBody>
          <a:bodyPr wrap="square" rtlCol="0" anchor="t"/>
          <a:lstStyle/>
          <a:p>
            <a:pPr marL="0" indent="0">
              <a:buNone/>
            </a:pPr>
            <a:r>
              <a:rPr lang="en-US" sz="1400" dirty="0">
                <a:solidFill>
                  <a:srgbClr val="F4F8FA"/>
                </a:solidFill>
                <a:latin typeface="Helvetica" pitchFamily="2" charset="0"/>
                <a:ea typeface="Calibri" pitchFamily="34" charset="-122"/>
                <a:cs typeface="Calibri" pitchFamily="34" charset="-120"/>
              </a:rPr>
              <a:t>The tool returns the LOC (e.g., 1–5) with the criteria driving that result.</a:t>
            </a:r>
            <a:br>
              <a:rPr lang="en-US" sz="1400" dirty="0">
                <a:solidFill>
                  <a:srgbClr val="F4F8FA"/>
                </a:solidFill>
                <a:latin typeface="Helvetica" pitchFamily="2" charset="0"/>
                <a:ea typeface="Calibri" pitchFamily="34" charset="-122"/>
                <a:cs typeface="Calibri" pitchFamily="34" charset="-120"/>
              </a:rPr>
            </a:br>
            <a:r>
              <a:rPr lang="en-US" sz="1400" dirty="0">
                <a:solidFill>
                  <a:srgbClr val="F4F8FA"/>
                </a:solidFill>
                <a:latin typeface="Helvetica" pitchFamily="2" charset="0"/>
                <a:ea typeface="Calibri" pitchFamily="34" charset="-122"/>
                <a:cs typeface="Calibri" pitchFamily="34" charset="-120"/>
              </a:rPr>
              <a:t>Additionally, the tool shows a dynamic diagram showing the path to the relevant LOC.</a:t>
            </a:r>
            <a:endParaRPr lang="en-US" sz="1400" dirty="0">
              <a:latin typeface="Helvetica" pitchFamily="2" charset="0"/>
            </a:endParaRPr>
          </a:p>
        </p:txBody>
      </p:sp>
      <p:sp>
        <p:nvSpPr>
          <p:cNvPr id="23" name="Text 21"/>
          <p:cNvSpPr/>
          <p:nvPr/>
        </p:nvSpPr>
        <p:spPr>
          <a:xfrm>
            <a:off x="457200" y="6510528"/>
            <a:ext cx="8229600" cy="274320"/>
          </a:xfrm>
          <a:prstGeom prst="rect">
            <a:avLst/>
          </a:prstGeom>
          <a:noFill/>
          <a:ln/>
        </p:spPr>
        <p:txBody>
          <a:bodyPr wrap="square" rtlCol="0" anchor="ctr"/>
          <a:lstStyle/>
          <a:p>
            <a:pPr marL="0" indent="0">
              <a:buNone/>
            </a:pPr>
            <a:r>
              <a:rPr lang="en-US" sz="900" dirty="0">
                <a:solidFill>
                  <a:srgbClr val="5A6B75"/>
                </a:solidFill>
                <a:latin typeface="Calibri" pitchFamily="34" charset="0"/>
                <a:ea typeface="Calibri" pitchFamily="34" charset="-122"/>
                <a:cs typeface="Calibri" pitchFamily="34" charset="-120"/>
              </a:rPr>
              <a:t>ABC Tool Orientation  |  SPEAC / Brighton Collaboration Webinar</a:t>
            </a:r>
            <a:endParaRPr lang="en-US" sz="900" dirty="0"/>
          </a:p>
        </p:txBody>
      </p:sp>
      <p:sp>
        <p:nvSpPr>
          <p:cNvPr id="24" name="Text 22"/>
          <p:cNvSpPr/>
          <p:nvPr/>
        </p:nvSpPr>
        <p:spPr>
          <a:xfrm>
            <a:off x="10972800" y="6510528"/>
            <a:ext cx="914400" cy="274320"/>
          </a:xfrm>
          <a:prstGeom prst="rect">
            <a:avLst/>
          </a:prstGeom>
          <a:noFill/>
          <a:ln/>
        </p:spPr>
        <p:txBody>
          <a:bodyPr wrap="square" rtlCol="0" anchor="ctr"/>
          <a:lstStyle/>
          <a:p>
            <a:pPr marL="0" indent="0" algn="r">
              <a:buNone/>
            </a:pPr>
            <a:r>
              <a:rPr lang="en-US" sz="900" dirty="0">
                <a:solidFill>
                  <a:srgbClr val="5A6B75"/>
                </a:solidFill>
                <a:latin typeface="Calibri" pitchFamily="34" charset="0"/>
                <a:ea typeface="Calibri" pitchFamily="34" charset="-122"/>
                <a:cs typeface="Calibri" pitchFamily="34" charset="-120"/>
              </a:rPr>
              <a:t>4</a:t>
            </a:r>
            <a:endParaRPr lang="en-US" sz="900" dirty="0"/>
          </a:p>
        </p:txBody>
      </p:sp>
      <p:sp>
        <p:nvSpPr>
          <p:cNvPr id="25" name="Text 0">
            <a:extLst>
              <a:ext uri="{FF2B5EF4-FFF2-40B4-BE49-F238E27FC236}">
                <a16:creationId xmlns:a16="http://schemas.microsoft.com/office/drawing/2014/main" id="{DBBD134C-24B8-C9AE-2D38-B9B90ACFE55E}"/>
              </a:ext>
            </a:extLst>
          </p:cNvPr>
          <p:cNvSpPr/>
          <p:nvPr/>
        </p:nvSpPr>
        <p:spPr>
          <a:xfrm>
            <a:off x="474752" y="290321"/>
            <a:ext cx="10972800" cy="640080"/>
          </a:xfrm>
          <a:prstGeom prst="rect">
            <a:avLst/>
          </a:prstGeom>
          <a:noFill/>
          <a:ln/>
        </p:spPr>
        <p:txBody>
          <a:bodyPr wrap="square" rtlCol="0" anchor="ctr"/>
          <a:lstStyle/>
          <a:p>
            <a:r>
              <a:rPr lang="en-US" sz="3000" dirty="0">
                <a:solidFill>
                  <a:srgbClr val="2E6C9E"/>
                </a:solidFill>
                <a:latin typeface="Helvetica" pitchFamily="2" charset="0"/>
              </a:rPr>
              <a:t>Orientation: How a Case Moves Through the ABC Tool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2F063-6022-F76C-9E32-048A206B36B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9983E68-C67F-A3C7-8EF1-1C82DFF31F80}"/>
              </a:ext>
            </a:extLst>
          </p:cNvPr>
          <p:cNvSpPr/>
          <p:nvPr/>
        </p:nvSpPr>
        <p:spPr>
          <a:xfrm>
            <a:off x="548640" y="265176"/>
            <a:ext cx="4161012" cy="640080"/>
          </a:xfrm>
          <a:prstGeom prst="rect">
            <a:avLst/>
          </a:prstGeom>
          <a:noFill/>
          <a:ln/>
        </p:spPr>
        <p:txBody>
          <a:bodyPr wrap="square" rtlCol="0" anchor="ctr"/>
          <a:lstStyle/>
          <a:p>
            <a:pPr marL="0" indent="0">
              <a:buNone/>
            </a:pPr>
            <a:r>
              <a:rPr lang="en-US" sz="3000" dirty="0">
                <a:solidFill>
                  <a:srgbClr val="2E6C9E"/>
                </a:solidFill>
                <a:latin typeface="Helvetica" pitchFamily="2" charset="0"/>
              </a:rPr>
              <a:t>Resources &amp; Support</a:t>
            </a:r>
          </a:p>
        </p:txBody>
      </p:sp>
      <p:sp>
        <p:nvSpPr>
          <p:cNvPr id="3" name="Text 1">
            <a:extLst>
              <a:ext uri="{FF2B5EF4-FFF2-40B4-BE49-F238E27FC236}">
                <a16:creationId xmlns:a16="http://schemas.microsoft.com/office/drawing/2014/main" id="{1A28CC22-4F1E-B88E-0607-246E351FB3E0}"/>
              </a:ext>
            </a:extLst>
          </p:cNvPr>
          <p:cNvSpPr/>
          <p:nvPr/>
        </p:nvSpPr>
        <p:spPr>
          <a:xfrm>
            <a:off x="548640" y="859536"/>
            <a:ext cx="4672289" cy="365760"/>
          </a:xfrm>
          <a:prstGeom prst="rect">
            <a:avLst/>
          </a:prstGeom>
          <a:noFill/>
          <a:ln/>
        </p:spPr>
        <p:txBody>
          <a:bodyPr wrap="square" rtlCol="0" anchor="ctr"/>
          <a:lstStyle/>
          <a:p>
            <a:pPr marL="0" indent="0">
              <a:buNone/>
            </a:pPr>
            <a:r>
              <a:rPr lang="en-US" sz="1600" i="1" dirty="0">
                <a:solidFill>
                  <a:srgbClr val="5A6B75"/>
                </a:solidFill>
                <a:latin typeface="Helvetica" pitchFamily="2" charset="0"/>
                <a:ea typeface="Calibri" pitchFamily="34" charset="-122"/>
                <a:cs typeface="Calibri" pitchFamily="34" charset="-120"/>
              </a:rPr>
              <a:t>Everything you need to get started, in one place</a:t>
            </a:r>
            <a:endParaRPr lang="en-US" sz="1600" dirty="0">
              <a:latin typeface="Helvetica" pitchFamily="2" charset="0"/>
            </a:endParaRPr>
          </a:p>
        </p:txBody>
      </p:sp>
      <p:sp>
        <p:nvSpPr>
          <p:cNvPr id="4" name="Shape 2">
            <a:extLst>
              <a:ext uri="{FF2B5EF4-FFF2-40B4-BE49-F238E27FC236}">
                <a16:creationId xmlns:a16="http://schemas.microsoft.com/office/drawing/2014/main" id="{43F88EFE-6B7B-664D-2479-D2CAC48844F1}"/>
              </a:ext>
            </a:extLst>
          </p:cNvPr>
          <p:cNvSpPr/>
          <p:nvPr/>
        </p:nvSpPr>
        <p:spPr>
          <a:xfrm>
            <a:off x="548640" y="1702604"/>
            <a:ext cx="11064240" cy="960120"/>
          </a:xfrm>
          <a:prstGeom prst="roundRect">
            <a:avLst>
              <a:gd name="adj" fmla="val 7619"/>
            </a:avLst>
          </a:prstGeom>
          <a:solidFill>
            <a:srgbClr val="F4F8FA"/>
          </a:solidFill>
          <a:ln/>
        </p:spPr>
        <p:txBody>
          <a:bodyPr/>
          <a:lstStyle/>
          <a:p>
            <a:endParaRPr lang="en-US"/>
          </a:p>
        </p:txBody>
      </p:sp>
      <p:sp>
        <p:nvSpPr>
          <p:cNvPr id="5" name="Text 3">
            <a:extLst>
              <a:ext uri="{FF2B5EF4-FFF2-40B4-BE49-F238E27FC236}">
                <a16:creationId xmlns:a16="http://schemas.microsoft.com/office/drawing/2014/main" id="{EE6ED45D-B681-BA0F-5A27-F6A4AD24CBE8}"/>
              </a:ext>
            </a:extLst>
          </p:cNvPr>
          <p:cNvSpPr/>
          <p:nvPr/>
        </p:nvSpPr>
        <p:spPr>
          <a:xfrm>
            <a:off x="822960" y="1702604"/>
            <a:ext cx="2926080" cy="960120"/>
          </a:xfrm>
          <a:prstGeom prst="rect">
            <a:avLst/>
          </a:prstGeom>
          <a:noFill/>
          <a:ln/>
        </p:spPr>
        <p:txBody>
          <a:bodyPr wrap="square" rtlCol="0" anchor="ctr"/>
          <a:lstStyle/>
          <a:p>
            <a:pPr marL="0" indent="0">
              <a:buNone/>
            </a:pPr>
            <a:r>
              <a:rPr lang="en-US" b="1" dirty="0">
                <a:solidFill>
                  <a:srgbClr val="065A82"/>
                </a:solidFill>
                <a:latin typeface="Helvetica" pitchFamily="2" charset="0"/>
                <a:ea typeface="Cambria" pitchFamily="34" charset="-122"/>
                <a:cs typeface="Cambria" pitchFamily="34" charset="-120"/>
              </a:rPr>
              <a:t>Register</a:t>
            </a:r>
            <a:endParaRPr lang="en-US" dirty="0">
              <a:latin typeface="Helvetica" pitchFamily="2" charset="0"/>
            </a:endParaRPr>
          </a:p>
        </p:txBody>
      </p:sp>
      <p:sp>
        <p:nvSpPr>
          <p:cNvPr id="6" name="Text 4">
            <a:extLst>
              <a:ext uri="{FF2B5EF4-FFF2-40B4-BE49-F238E27FC236}">
                <a16:creationId xmlns:a16="http://schemas.microsoft.com/office/drawing/2014/main" id="{F3D9AFAE-048E-63B2-8FE3-4EB9E09D7461}"/>
              </a:ext>
            </a:extLst>
          </p:cNvPr>
          <p:cNvSpPr/>
          <p:nvPr/>
        </p:nvSpPr>
        <p:spPr>
          <a:xfrm>
            <a:off x="3643835" y="1702604"/>
            <a:ext cx="7589520" cy="960120"/>
          </a:xfrm>
          <a:prstGeom prst="rect">
            <a:avLst/>
          </a:prstGeom>
          <a:noFill/>
          <a:ln/>
        </p:spPr>
        <p:txBody>
          <a:bodyPr wrap="square" rtlCol="0" anchor="ctr"/>
          <a:lstStyle/>
          <a:p>
            <a:pPr marL="0" indent="0">
              <a:buNone/>
            </a:pPr>
            <a:r>
              <a:rPr lang="en-US" sz="1600" dirty="0" err="1">
                <a:solidFill>
                  <a:srgbClr val="054A6C"/>
                </a:solidFill>
                <a:latin typeface="Helvetica" pitchFamily="2" charset="0"/>
                <a:ea typeface="Calibri" pitchFamily="34" charset="-122"/>
                <a:cs typeface="Calibri" pitchFamily="34" charset="-120"/>
              </a:rPr>
              <a:t>Portal.speacsafety.net</a:t>
            </a:r>
            <a:r>
              <a:rPr lang="en-US" sz="1600" dirty="0">
                <a:solidFill>
                  <a:srgbClr val="054A6C"/>
                </a:solidFill>
                <a:latin typeface="Helvetica" pitchFamily="2" charset="0"/>
                <a:ea typeface="Calibri" pitchFamily="34" charset="-122"/>
                <a:cs typeface="Calibri" pitchFamily="34" charset="-120"/>
              </a:rPr>
              <a:t>/registration</a:t>
            </a:r>
            <a:endParaRPr lang="en-US" sz="1600" dirty="0">
              <a:solidFill>
                <a:srgbClr val="054A6C"/>
              </a:solidFill>
              <a:latin typeface="Helvetica" pitchFamily="2" charset="0"/>
            </a:endParaRPr>
          </a:p>
        </p:txBody>
      </p:sp>
      <p:sp>
        <p:nvSpPr>
          <p:cNvPr id="7" name="Shape 5">
            <a:extLst>
              <a:ext uri="{FF2B5EF4-FFF2-40B4-BE49-F238E27FC236}">
                <a16:creationId xmlns:a16="http://schemas.microsoft.com/office/drawing/2014/main" id="{C7B18F94-E371-FCFF-034D-91AC555F5814}"/>
              </a:ext>
            </a:extLst>
          </p:cNvPr>
          <p:cNvSpPr/>
          <p:nvPr/>
        </p:nvSpPr>
        <p:spPr>
          <a:xfrm>
            <a:off x="548640" y="2822744"/>
            <a:ext cx="11064240" cy="960120"/>
          </a:xfrm>
          <a:prstGeom prst="roundRect">
            <a:avLst>
              <a:gd name="adj" fmla="val 7619"/>
            </a:avLst>
          </a:prstGeom>
          <a:solidFill>
            <a:srgbClr val="EDF4F6"/>
          </a:solidFill>
          <a:ln/>
        </p:spPr>
        <p:txBody>
          <a:bodyPr/>
          <a:lstStyle/>
          <a:p>
            <a:endParaRPr lang="en-US"/>
          </a:p>
        </p:txBody>
      </p:sp>
      <p:sp>
        <p:nvSpPr>
          <p:cNvPr id="8" name="Text 6">
            <a:extLst>
              <a:ext uri="{FF2B5EF4-FFF2-40B4-BE49-F238E27FC236}">
                <a16:creationId xmlns:a16="http://schemas.microsoft.com/office/drawing/2014/main" id="{4B4CC836-1029-1655-A75B-B442BF85C934}"/>
              </a:ext>
            </a:extLst>
          </p:cNvPr>
          <p:cNvSpPr/>
          <p:nvPr/>
        </p:nvSpPr>
        <p:spPr>
          <a:xfrm>
            <a:off x="822960" y="2799884"/>
            <a:ext cx="2926080" cy="960120"/>
          </a:xfrm>
          <a:prstGeom prst="rect">
            <a:avLst/>
          </a:prstGeom>
          <a:noFill/>
          <a:ln/>
        </p:spPr>
        <p:txBody>
          <a:bodyPr wrap="square" rtlCol="0" anchor="ctr"/>
          <a:lstStyle/>
          <a:p>
            <a:pPr marL="0" indent="0">
              <a:buNone/>
            </a:pPr>
            <a:r>
              <a:rPr lang="en-US" b="1" dirty="0">
                <a:solidFill>
                  <a:srgbClr val="065A82"/>
                </a:solidFill>
                <a:latin typeface="Helvetica" pitchFamily="2" charset="0"/>
                <a:ea typeface="Cambria" pitchFamily="34" charset="-122"/>
                <a:cs typeface="Cambria" pitchFamily="34" charset="-120"/>
              </a:rPr>
              <a:t>Tool overview page</a:t>
            </a:r>
            <a:endParaRPr lang="en-US" dirty="0">
              <a:latin typeface="Helvetica" pitchFamily="2" charset="0"/>
            </a:endParaRPr>
          </a:p>
        </p:txBody>
      </p:sp>
      <p:sp>
        <p:nvSpPr>
          <p:cNvPr id="9" name="Text 7">
            <a:extLst>
              <a:ext uri="{FF2B5EF4-FFF2-40B4-BE49-F238E27FC236}">
                <a16:creationId xmlns:a16="http://schemas.microsoft.com/office/drawing/2014/main" id="{4F23516E-23B7-5C54-68C7-F5C53781E5FB}"/>
              </a:ext>
            </a:extLst>
          </p:cNvPr>
          <p:cNvSpPr/>
          <p:nvPr/>
        </p:nvSpPr>
        <p:spPr>
          <a:xfrm>
            <a:off x="3643835" y="2799884"/>
            <a:ext cx="7589520" cy="960120"/>
          </a:xfrm>
          <a:prstGeom prst="rect">
            <a:avLst/>
          </a:prstGeom>
          <a:noFill/>
          <a:ln/>
        </p:spPr>
        <p:txBody>
          <a:bodyPr wrap="square" rtlCol="0" anchor="ctr"/>
          <a:lstStyle/>
          <a:p>
            <a:pPr marL="0" indent="0">
              <a:buNone/>
            </a:pPr>
            <a:r>
              <a:rPr lang="en-US" sz="1600" dirty="0" err="1">
                <a:solidFill>
                  <a:srgbClr val="054A6C"/>
                </a:solidFill>
                <a:latin typeface="Helvetica" pitchFamily="2" charset="0"/>
                <a:ea typeface="Calibri" pitchFamily="34" charset="-122"/>
                <a:cs typeface="Calibri" pitchFamily="34" charset="-120"/>
              </a:rPr>
              <a:t>Speacsafety.net</a:t>
            </a:r>
            <a:r>
              <a:rPr lang="en-US" sz="1600" dirty="0">
                <a:solidFill>
                  <a:srgbClr val="054A6C"/>
                </a:solidFill>
                <a:latin typeface="Helvetica" pitchFamily="2" charset="0"/>
                <a:ea typeface="Calibri" pitchFamily="34" charset="-122"/>
                <a:cs typeface="Calibri" pitchFamily="34" charset="-120"/>
              </a:rPr>
              <a:t>/abc-tool</a:t>
            </a:r>
            <a:endParaRPr lang="en-US" sz="1600" dirty="0">
              <a:solidFill>
                <a:srgbClr val="054A6C"/>
              </a:solidFill>
              <a:latin typeface="Helvetica" pitchFamily="2" charset="0"/>
            </a:endParaRPr>
          </a:p>
        </p:txBody>
      </p:sp>
      <p:sp>
        <p:nvSpPr>
          <p:cNvPr id="10" name="Shape 8">
            <a:extLst>
              <a:ext uri="{FF2B5EF4-FFF2-40B4-BE49-F238E27FC236}">
                <a16:creationId xmlns:a16="http://schemas.microsoft.com/office/drawing/2014/main" id="{C5969755-198C-12B4-4EB4-675009F0EA82}"/>
              </a:ext>
            </a:extLst>
          </p:cNvPr>
          <p:cNvSpPr/>
          <p:nvPr/>
        </p:nvSpPr>
        <p:spPr>
          <a:xfrm>
            <a:off x="548640" y="3897164"/>
            <a:ext cx="11064240" cy="960120"/>
          </a:xfrm>
          <a:prstGeom prst="roundRect">
            <a:avLst>
              <a:gd name="adj" fmla="val 7619"/>
            </a:avLst>
          </a:prstGeom>
          <a:solidFill>
            <a:srgbClr val="F4F8FA"/>
          </a:solidFill>
          <a:ln/>
        </p:spPr>
        <p:txBody>
          <a:bodyPr/>
          <a:lstStyle/>
          <a:p>
            <a:endParaRPr lang="en-US"/>
          </a:p>
        </p:txBody>
      </p:sp>
      <p:sp>
        <p:nvSpPr>
          <p:cNvPr id="11" name="Text 9">
            <a:extLst>
              <a:ext uri="{FF2B5EF4-FFF2-40B4-BE49-F238E27FC236}">
                <a16:creationId xmlns:a16="http://schemas.microsoft.com/office/drawing/2014/main" id="{D39D606A-A0F0-C025-73BA-CA1F86E83ADC}"/>
              </a:ext>
            </a:extLst>
          </p:cNvPr>
          <p:cNvSpPr/>
          <p:nvPr/>
        </p:nvSpPr>
        <p:spPr>
          <a:xfrm>
            <a:off x="822960" y="3897164"/>
            <a:ext cx="2926080" cy="960120"/>
          </a:xfrm>
          <a:prstGeom prst="rect">
            <a:avLst/>
          </a:prstGeom>
          <a:noFill/>
          <a:ln/>
        </p:spPr>
        <p:txBody>
          <a:bodyPr wrap="square" rtlCol="0" anchor="ctr"/>
          <a:lstStyle/>
          <a:p>
            <a:pPr marL="0" indent="0">
              <a:buNone/>
            </a:pPr>
            <a:r>
              <a:rPr lang="en-US" b="1" dirty="0">
                <a:solidFill>
                  <a:srgbClr val="065A82"/>
                </a:solidFill>
                <a:latin typeface="Helvetica" pitchFamily="2" charset="0"/>
                <a:ea typeface="Cambria" pitchFamily="34" charset="-122"/>
                <a:cs typeface="Cambria" pitchFamily="34" charset="-120"/>
              </a:rPr>
              <a:t>Demo video</a:t>
            </a:r>
            <a:endParaRPr lang="en-US" dirty="0">
              <a:latin typeface="Helvetica" pitchFamily="2" charset="0"/>
            </a:endParaRPr>
          </a:p>
        </p:txBody>
      </p:sp>
      <p:sp>
        <p:nvSpPr>
          <p:cNvPr id="12" name="Text 10">
            <a:extLst>
              <a:ext uri="{FF2B5EF4-FFF2-40B4-BE49-F238E27FC236}">
                <a16:creationId xmlns:a16="http://schemas.microsoft.com/office/drawing/2014/main" id="{218E145B-BA6F-3F1F-E349-95FFA5D914D8}"/>
              </a:ext>
            </a:extLst>
          </p:cNvPr>
          <p:cNvSpPr/>
          <p:nvPr/>
        </p:nvSpPr>
        <p:spPr>
          <a:xfrm>
            <a:off x="3643835" y="3897164"/>
            <a:ext cx="7589520" cy="960120"/>
          </a:xfrm>
          <a:prstGeom prst="rect">
            <a:avLst/>
          </a:prstGeom>
          <a:noFill/>
          <a:ln/>
        </p:spPr>
        <p:txBody>
          <a:bodyPr wrap="square" rtlCol="0" anchor="ctr"/>
          <a:lstStyle/>
          <a:p>
            <a:pPr marL="0" indent="0">
              <a:buNone/>
            </a:pPr>
            <a:r>
              <a:rPr lang="en-US" sz="1600" dirty="0">
                <a:solidFill>
                  <a:srgbClr val="054A6C"/>
                </a:solidFill>
                <a:latin typeface="Helvetica" pitchFamily="2" charset="0"/>
                <a:ea typeface="Calibri" pitchFamily="34" charset="-122"/>
                <a:cs typeface="Calibri" pitchFamily="34" charset="-120"/>
              </a:rPr>
              <a:t>Walkthrough with thrombocytopenia &amp; Guillain-Barré examples </a:t>
            </a:r>
            <a:r>
              <a:rPr lang="en-US" sz="1600" dirty="0">
                <a:solidFill>
                  <a:srgbClr val="1A1A1A"/>
                </a:solidFill>
                <a:latin typeface="Helvetica" pitchFamily="2" charset="0"/>
                <a:ea typeface="Calibri" pitchFamily="34" charset="-122"/>
                <a:cs typeface="Calibri" pitchFamily="34" charset="-120"/>
              </a:rPr>
              <a:t>(</a:t>
            </a:r>
            <a:r>
              <a:rPr lang="en-US" sz="1600" dirty="0">
                <a:solidFill>
                  <a:srgbClr val="1A1A1A"/>
                </a:solidFill>
                <a:latin typeface="Helvetica" pitchFamily="2" charset="0"/>
                <a:ea typeface="Calibri" pitchFamily="34" charset="-122"/>
                <a:cs typeface="Calibri" pitchFamily="34" charset="-120"/>
                <a:hlinkClick r:id="rId3"/>
              </a:rPr>
              <a:t>SPEAC YouTube</a:t>
            </a:r>
            <a:r>
              <a:rPr lang="en-US" sz="1600" dirty="0">
                <a:solidFill>
                  <a:srgbClr val="1A1A1A"/>
                </a:solidFill>
                <a:latin typeface="Helvetica" pitchFamily="2" charset="0"/>
                <a:ea typeface="Calibri" pitchFamily="34" charset="-122"/>
                <a:cs typeface="Calibri" pitchFamily="34" charset="-120"/>
              </a:rPr>
              <a:t>)</a:t>
            </a:r>
            <a:endParaRPr lang="en-US" sz="1600" dirty="0">
              <a:latin typeface="Helvetica" pitchFamily="2" charset="0"/>
            </a:endParaRPr>
          </a:p>
        </p:txBody>
      </p:sp>
      <p:sp>
        <p:nvSpPr>
          <p:cNvPr id="13" name="Shape 11">
            <a:extLst>
              <a:ext uri="{FF2B5EF4-FFF2-40B4-BE49-F238E27FC236}">
                <a16:creationId xmlns:a16="http://schemas.microsoft.com/office/drawing/2014/main" id="{590DB6B8-6CAF-118B-FED1-528D99BFA391}"/>
              </a:ext>
            </a:extLst>
          </p:cNvPr>
          <p:cNvSpPr/>
          <p:nvPr/>
        </p:nvSpPr>
        <p:spPr>
          <a:xfrm>
            <a:off x="548640" y="4994444"/>
            <a:ext cx="11064240" cy="960120"/>
          </a:xfrm>
          <a:prstGeom prst="roundRect">
            <a:avLst>
              <a:gd name="adj" fmla="val 7619"/>
            </a:avLst>
          </a:prstGeom>
          <a:solidFill>
            <a:srgbClr val="EDF4F6"/>
          </a:solidFill>
          <a:ln/>
        </p:spPr>
        <p:txBody>
          <a:bodyPr/>
          <a:lstStyle/>
          <a:p>
            <a:endParaRPr lang="en-US"/>
          </a:p>
        </p:txBody>
      </p:sp>
      <p:sp>
        <p:nvSpPr>
          <p:cNvPr id="14" name="Text 12">
            <a:extLst>
              <a:ext uri="{FF2B5EF4-FFF2-40B4-BE49-F238E27FC236}">
                <a16:creationId xmlns:a16="http://schemas.microsoft.com/office/drawing/2014/main" id="{F375D5CD-E151-1BC1-5773-185E86861E8A}"/>
              </a:ext>
            </a:extLst>
          </p:cNvPr>
          <p:cNvSpPr/>
          <p:nvPr/>
        </p:nvSpPr>
        <p:spPr>
          <a:xfrm>
            <a:off x="822960" y="4994444"/>
            <a:ext cx="2926080" cy="960120"/>
          </a:xfrm>
          <a:prstGeom prst="rect">
            <a:avLst/>
          </a:prstGeom>
          <a:noFill/>
          <a:ln/>
        </p:spPr>
        <p:txBody>
          <a:bodyPr wrap="square" rtlCol="0" anchor="ctr"/>
          <a:lstStyle/>
          <a:p>
            <a:pPr marL="0" indent="0">
              <a:buNone/>
            </a:pPr>
            <a:r>
              <a:rPr lang="en-US" b="1" dirty="0">
                <a:solidFill>
                  <a:srgbClr val="065A82"/>
                </a:solidFill>
                <a:latin typeface="Helvetica" pitchFamily="2" charset="0"/>
                <a:ea typeface="Cambria" pitchFamily="34" charset="-122"/>
                <a:cs typeface="Cambria" pitchFamily="34" charset="-120"/>
              </a:rPr>
              <a:t>Support</a:t>
            </a:r>
            <a:endParaRPr lang="en-US" dirty="0">
              <a:latin typeface="Helvetica" pitchFamily="2" charset="0"/>
            </a:endParaRPr>
          </a:p>
        </p:txBody>
      </p:sp>
      <p:sp>
        <p:nvSpPr>
          <p:cNvPr id="15" name="Text 13">
            <a:extLst>
              <a:ext uri="{FF2B5EF4-FFF2-40B4-BE49-F238E27FC236}">
                <a16:creationId xmlns:a16="http://schemas.microsoft.com/office/drawing/2014/main" id="{37A194EF-3662-77E5-C441-352BF46519D8}"/>
              </a:ext>
            </a:extLst>
          </p:cNvPr>
          <p:cNvSpPr/>
          <p:nvPr/>
        </p:nvSpPr>
        <p:spPr>
          <a:xfrm>
            <a:off x="3643835" y="4994444"/>
            <a:ext cx="7589520" cy="960120"/>
          </a:xfrm>
          <a:prstGeom prst="rect">
            <a:avLst/>
          </a:prstGeom>
          <a:noFill/>
          <a:ln/>
        </p:spPr>
        <p:txBody>
          <a:bodyPr wrap="square" rtlCol="0" anchor="ctr"/>
          <a:lstStyle/>
          <a:p>
            <a:pPr marL="0" indent="0">
              <a:buNone/>
            </a:pPr>
            <a:r>
              <a:rPr lang="en-US" sz="1600" dirty="0" err="1">
                <a:solidFill>
                  <a:srgbClr val="054A6C"/>
                </a:solidFill>
                <a:latin typeface="Helvetica" pitchFamily="2" charset="0"/>
                <a:ea typeface="Calibri" pitchFamily="34" charset="-122"/>
                <a:cs typeface="Calibri" pitchFamily="34" charset="-120"/>
              </a:rPr>
              <a:t>Speac-contact@speac-cepi.net</a:t>
            </a:r>
            <a:r>
              <a:rPr lang="en-US" sz="1600" dirty="0">
                <a:solidFill>
                  <a:srgbClr val="054A6C"/>
                </a:solidFill>
                <a:latin typeface="Helvetica" pitchFamily="2" charset="0"/>
                <a:ea typeface="Calibri" pitchFamily="34" charset="-122"/>
                <a:cs typeface="Calibri" pitchFamily="34" charset="-120"/>
              </a:rPr>
              <a:t>  or the portal Help Desk ticketing system</a:t>
            </a:r>
            <a:endParaRPr lang="en-US" sz="1600" dirty="0">
              <a:solidFill>
                <a:srgbClr val="054A6C"/>
              </a:solidFill>
              <a:latin typeface="Helvetica" pitchFamily="2" charset="0"/>
            </a:endParaRPr>
          </a:p>
        </p:txBody>
      </p:sp>
      <p:sp>
        <p:nvSpPr>
          <p:cNvPr id="17" name="Text 15">
            <a:extLst>
              <a:ext uri="{FF2B5EF4-FFF2-40B4-BE49-F238E27FC236}">
                <a16:creationId xmlns:a16="http://schemas.microsoft.com/office/drawing/2014/main" id="{CA2B868F-3227-FC0A-E794-DC6A60F230B8}"/>
              </a:ext>
            </a:extLst>
          </p:cNvPr>
          <p:cNvSpPr/>
          <p:nvPr/>
        </p:nvSpPr>
        <p:spPr>
          <a:xfrm>
            <a:off x="457200" y="6510528"/>
            <a:ext cx="8229600" cy="274320"/>
          </a:xfrm>
          <a:prstGeom prst="rect">
            <a:avLst/>
          </a:prstGeom>
          <a:noFill/>
          <a:ln/>
        </p:spPr>
        <p:txBody>
          <a:bodyPr wrap="square" rtlCol="0" anchor="ctr"/>
          <a:lstStyle/>
          <a:p>
            <a:pPr marL="0" indent="0">
              <a:buNone/>
            </a:pPr>
            <a:r>
              <a:rPr lang="en-US" sz="900" dirty="0">
                <a:solidFill>
                  <a:srgbClr val="5A6B75"/>
                </a:solidFill>
                <a:latin typeface="Calibri" pitchFamily="34" charset="0"/>
                <a:ea typeface="Calibri" pitchFamily="34" charset="-122"/>
                <a:cs typeface="Calibri" pitchFamily="34" charset="-120"/>
              </a:rPr>
              <a:t>ABC Tool Orientation  |  SPEAC / Brighton Collaboration Webinar</a:t>
            </a:r>
            <a:endParaRPr lang="en-US" sz="900" dirty="0"/>
          </a:p>
        </p:txBody>
      </p:sp>
      <p:sp>
        <p:nvSpPr>
          <p:cNvPr id="18" name="Text 16">
            <a:extLst>
              <a:ext uri="{FF2B5EF4-FFF2-40B4-BE49-F238E27FC236}">
                <a16:creationId xmlns:a16="http://schemas.microsoft.com/office/drawing/2014/main" id="{B353617C-D277-C8B1-2B32-D184284C282C}"/>
              </a:ext>
            </a:extLst>
          </p:cNvPr>
          <p:cNvSpPr/>
          <p:nvPr/>
        </p:nvSpPr>
        <p:spPr>
          <a:xfrm>
            <a:off x="10972800" y="6510528"/>
            <a:ext cx="914400" cy="274320"/>
          </a:xfrm>
          <a:prstGeom prst="rect">
            <a:avLst/>
          </a:prstGeom>
          <a:noFill/>
          <a:ln/>
        </p:spPr>
        <p:txBody>
          <a:bodyPr wrap="square" rtlCol="0" anchor="ctr"/>
          <a:lstStyle/>
          <a:p>
            <a:pPr marL="0" indent="0" algn="r">
              <a:buNone/>
            </a:pPr>
            <a:r>
              <a:rPr lang="en-US" sz="900" dirty="0">
                <a:solidFill>
                  <a:srgbClr val="5A6B75"/>
                </a:solidFill>
                <a:latin typeface="Calibri" pitchFamily="34" charset="0"/>
                <a:ea typeface="Calibri" pitchFamily="34" charset="-122"/>
                <a:cs typeface="Calibri" pitchFamily="34" charset="-120"/>
              </a:rPr>
              <a:t>6</a:t>
            </a:r>
            <a:endParaRPr lang="en-US" sz="900" dirty="0"/>
          </a:p>
        </p:txBody>
      </p:sp>
    </p:spTree>
    <p:extLst>
      <p:ext uri="{BB962C8B-B14F-4D97-AF65-F5344CB8AC3E}">
        <p14:creationId xmlns:p14="http://schemas.microsoft.com/office/powerpoint/2010/main" val="180982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94B03-E559-8793-4CBA-CD60547A3BA8}"/>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5AB9E327-684A-6C27-B45C-B16CAA1099C0}"/>
              </a:ext>
            </a:extLst>
          </p:cNvPr>
          <p:cNvSpPr/>
          <p:nvPr/>
        </p:nvSpPr>
        <p:spPr>
          <a:xfrm>
            <a:off x="0" y="0"/>
            <a:ext cx="12192000" cy="6858000"/>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TextBox 10">
            <a:extLst>
              <a:ext uri="{FF2B5EF4-FFF2-40B4-BE49-F238E27FC236}">
                <a16:creationId xmlns:a16="http://schemas.microsoft.com/office/drawing/2014/main" id="{A2939212-F9F2-FCB4-BAFA-0AB1FA20CB63}"/>
              </a:ext>
            </a:extLst>
          </p:cNvPr>
          <p:cNvSpPr txBox="1"/>
          <p:nvPr/>
        </p:nvSpPr>
        <p:spPr>
          <a:xfrm>
            <a:off x="6219713" y="5816659"/>
            <a:ext cx="350123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a:solidFill>
                  <a:schemeClr val="bg1"/>
                </a:solidFill>
                <a:latin typeface="Helvetica" pitchFamily="2" charset="0"/>
              </a:rPr>
              <a:t>Dr. Barbara Law</a:t>
            </a:r>
            <a:endParaRPr lang="en-US" sz="3600" dirty="0">
              <a:solidFill>
                <a:schemeClr val="bg1"/>
              </a:solidFill>
              <a:latin typeface="Helvetica" pitchFamily="2" charset="0"/>
              <a:cs typeface="Helvetica"/>
            </a:endParaRPr>
          </a:p>
        </p:txBody>
      </p:sp>
      <p:sp>
        <p:nvSpPr>
          <p:cNvPr id="8" name="TextBox 10">
            <a:extLst>
              <a:ext uri="{FF2B5EF4-FFF2-40B4-BE49-F238E27FC236}">
                <a16:creationId xmlns:a16="http://schemas.microsoft.com/office/drawing/2014/main" id="{14381CD9-45D8-B3E9-24B6-93CA2CF9298D}"/>
              </a:ext>
            </a:extLst>
          </p:cNvPr>
          <p:cNvSpPr txBox="1"/>
          <p:nvPr/>
        </p:nvSpPr>
        <p:spPr>
          <a:xfrm>
            <a:off x="1433623" y="2883208"/>
            <a:ext cx="932475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4800" b="1" dirty="0">
                <a:solidFill>
                  <a:schemeClr val="bg1"/>
                </a:solidFill>
                <a:latin typeface="Helvetica" pitchFamily="2" charset="0"/>
              </a:rPr>
              <a:t>ABC Tool Demo</a:t>
            </a:r>
            <a:endParaRPr lang="en-US" sz="4800" b="1" dirty="0">
              <a:solidFill>
                <a:schemeClr val="bg1"/>
              </a:solidFill>
              <a:latin typeface="Helvetica" pitchFamily="2" charset="0"/>
              <a:cs typeface="Helvetica"/>
            </a:endParaRPr>
          </a:p>
        </p:txBody>
      </p:sp>
      <p:pic>
        <p:nvPicPr>
          <p:cNvPr id="7" name="Imagen 6">
            <a:extLst>
              <a:ext uri="{FF2B5EF4-FFF2-40B4-BE49-F238E27FC236}">
                <a16:creationId xmlns:a16="http://schemas.microsoft.com/office/drawing/2014/main" id="{0F822021-C98D-28C2-FE18-46AC2EDB58AA}"/>
              </a:ext>
            </a:extLst>
          </p:cNvPr>
          <p:cNvPicPr>
            <a:picLocks noChangeAspect="1"/>
          </p:cNvPicPr>
          <p:nvPr/>
        </p:nvPicPr>
        <p:blipFill>
          <a:blip r:embed="rId2"/>
          <a:srcRect r="67786" b="-16107"/>
          <a:stretch>
            <a:fillRect/>
          </a:stretch>
        </p:blipFill>
        <p:spPr>
          <a:xfrm>
            <a:off x="9720943" y="6060570"/>
            <a:ext cx="2471057" cy="176944"/>
          </a:xfrm>
          <a:prstGeom prst="rect">
            <a:avLst/>
          </a:prstGeom>
        </p:spPr>
      </p:pic>
      <p:pic>
        <p:nvPicPr>
          <p:cNvPr id="4" name="Picture 63" descr="A close-up of a person&#10;&#10;Description automatically generated">
            <a:extLst>
              <a:ext uri="{FF2B5EF4-FFF2-40B4-BE49-F238E27FC236}">
                <a16:creationId xmlns:a16="http://schemas.microsoft.com/office/drawing/2014/main" id="{82CE5C37-8352-57A1-FADA-632B62853549}"/>
              </a:ext>
            </a:extLst>
          </p:cNvPr>
          <p:cNvPicPr>
            <a:picLocks noChangeAspect="1"/>
          </p:cNvPicPr>
          <p:nvPr/>
        </p:nvPicPr>
        <p:blipFill>
          <a:blip r:embed="rId3"/>
          <a:stretch>
            <a:fillRect/>
          </a:stretch>
        </p:blipFill>
        <p:spPr>
          <a:xfrm>
            <a:off x="10758376" y="168537"/>
            <a:ext cx="1072438" cy="1072438"/>
          </a:xfrm>
          <a:prstGeom prst="rect">
            <a:avLst/>
          </a:prstGeom>
        </p:spPr>
      </p:pic>
    </p:spTree>
    <p:extLst>
      <p:ext uri="{BB962C8B-B14F-4D97-AF65-F5344CB8AC3E}">
        <p14:creationId xmlns:p14="http://schemas.microsoft.com/office/powerpoint/2010/main" val="794327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F6547-ACB6-9543-5A79-676FFA386EB9}"/>
            </a:ext>
          </a:extLst>
        </p:cNvPr>
        <p:cNvGrpSpPr/>
        <p:nvPr/>
      </p:nvGrpSpPr>
      <p:grpSpPr>
        <a:xfrm>
          <a:off x="0" y="0"/>
          <a:ext cx="0" cy="0"/>
          <a:chOff x="0" y="0"/>
          <a:chExt cx="0" cy="0"/>
        </a:xfrm>
      </p:grpSpPr>
      <p:sp>
        <p:nvSpPr>
          <p:cNvPr id="3" name="Shape 2">
            <a:extLst>
              <a:ext uri="{FF2B5EF4-FFF2-40B4-BE49-F238E27FC236}">
                <a16:creationId xmlns:a16="http://schemas.microsoft.com/office/drawing/2014/main" id="{3F033A70-2828-466C-C32B-106D9F98F539}"/>
              </a:ext>
            </a:extLst>
          </p:cNvPr>
          <p:cNvSpPr/>
          <p:nvPr/>
        </p:nvSpPr>
        <p:spPr>
          <a:xfrm>
            <a:off x="1008508" y="747252"/>
            <a:ext cx="10174983" cy="4955458"/>
          </a:xfrm>
          <a:prstGeom prst="roundRect">
            <a:avLst>
              <a:gd name="adj" fmla="val 7619"/>
            </a:avLst>
          </a:prstGeom>
          <a:solidFill>
            <a:srgbClr val="F4F8FA"/>
          </a:solidFill>
          <a:ln/>
        </p:spPr>
        <p:txBody>
          <a:bodyPr/>
          <a:lstStyle/>
          <a:p>
            <a:endParaRPr lang="en-US"/>
          </a:p>
        </p:txBody>
      </p:sp>
      <p:sp>
        <p:nvSpPr>
          <p:cNvPr id="4" name="Title 3">
            <a:extLst>
              <a:ext uri="{FF2B5EF4-FFF2-40B4-BE49-F238E27FC236}">
                <a16:creationId xmlns:a16="http://schemas.microsoft.com/office/drawing/2014/main" id="{F80CE27A-A216-94A2-3768-C1A5E5AE1823}"/>
              </a:ext>
            </a:extLst>
          </p:cNvPr>
          <p:cNvSpPr>
            <a:spLocks noGrp="1"/>
          </p:cNvSpPr>
          <p:nvPr>
            <p:ph type="ctrTitle"/>
          </p:nvPr>
        </p:nvSpPr>
        <p:spPr/>
        <p:txBody>
          <a:bodyPr/>
          <a:lstStyle/>
          <a:p>
            <a:r>
              <a:rPr lang="en-US" dirty="0"/>
              <a:t>ABC Tool Demonstration: </a:t>
            </a:r>
          </a:p>
        </p:txBody>
      </p:sp>
      <p:sp>
        <p:nvSpPr>
          <p:cNvPr id="6" name="Content Placeholder 5">
            <a:extLst>
              <a:ext uri="{FF2B5EF4-FFF2-40B4-BE49-F238E27FC236}">
                <a16:creationId xmlns:a16="http://schemas.microsoft.com/office/drawing/2014/main" id="{22C5F783-22D3-9B6B-F9C2-42F9B0B883F1}"/>
              </a:ext>
            </a:extLst>
          </p:cNvPr>
          <p:cNvSpPr>
            <a:spLocks noGrp="1"/>
          </p:cNvSpPr>
          <p:nvPr>
            <p:ph idx="1"/>
          </p:nvPr>
        </p:nvSpPr>
        <p:spPr>
          <a:xfrm>
            <a:off x="1600550" y="1034244"/>
            <a:ext cx="8990898" cy="4381474"/>
          </a:xfrm>
        </p:spPr>
        <p:txBody>
          <a:bodyPr/>
          <a:lstStyle/>
          <a:p>
            <a:pPr lvl="1" indent="-342900">
              <a:lnSpc>
                <a:spcPct val="130000"/>
              </a:lnSpc>
              <a:spcBef>
                <a:spcPts val="0"/>
              </a:spcBef>
            </a:pPr>
            <a:r>
              <a:rPr lang="en-US" sz="1800" dirty="0">
                <a:solidFill>
                  <a:srgbClr val="003B59"/>
                </a:solidFill>
                <a:latin typeface="Helvetica" pitchFamily="2" charset="0"/>
                <a:cs typeface="+mn-cs"/>
              </a:rPr>
              <a:t>Classify two cases – Generalized convulsive seizure; Myocarditis</a:t>
            </a:r>
          </a:p>
          <a:p>
            <a:pPr lvl="1" indent="-342900">
              <a:lnSpc>
                <a:spcPct val="130000"/>
              </a:lnSpc>
              <a:spcBef>
                <a:spcPts val="0"/>
              </a:spcBef>
            </a:pPr>
            <a:r>
              <a:rPr lang="en-US" sz="1800" dirty="0">
                <a:solidFill>
                  <a:srgbClr val="003B59"/>
                </a:solidFill>
                <a:latin typeface="Helvetica" pitchFamily="2" charset="0"/>
                <a:cs typeface="+mn-cs"/>
              </a:rPr>
              <a:t>Highlight ABC Tool functionalities</a:t>
            </a:r>
          </a:p>
          <a:p>
            <a:pPr lvl="2" indent="-342900">
              <a:lnSpc>
                <a:spcPct val="130000"/>
              </a:lnSpc>
              <a:spcBef>
                <a:spcPts val="0"/>
              </a:spcBef>
            </a:pPr>
            <a:r>
              <a:rPr lang="en-US" sz="1800" dirty="0">
                <a:solidFill>
                  <a:srgbClr val="003B59"/>
                </a:solidFill>
                <a:latin typeface="Helvetica" pitchFamily="2" charset="0"/>
                <a:cs typeface="+mn-cs"/>
              </a:rPr>
              <a:t>Case by case classification of 18 different AESIs</a:t>
            </a:r>
          </a:p>
          <a:p>
            <a:pPr lvl="2" indent="-342900">
              <a:lnSpc>
                <a:spcPct val="130000"/>
              </a:lnSpc>
              <a:spcBef>
                <a:spcPts val="0"/>
              </a:spcBef>
            </a:pPr>
            <a:r>
              <a:rPr lang="en-US" sz="1800" dirty="0">
                <a:solidFill>
                  <a:srgbClr val="003B59"/>
                </a:solidFill>
                <a:latin typeface="Helvetica" pitchFamily="2" charset="0"/>
                <a:cs typeface="+mn-cs"/>
              </a:rPr>
              <a:t>Structured question format</a:t>
            </a:r>
          </a:p>
          <a:p>
            <a:pPr lvl="2" indent="-342900">
              <a:lnSpc>
                <a:spcPct val="130000"/>
              </a:lnSpc>
              <a:spcBef>
                <a:spcPts val="0"/>
              </a:spcBef>
            </a:pPr>
            <a:r>
              <a:rPr lang="en-US" sz="1800" dirty="0">
                <a:solidFill>
                  <a:srgbClr val="003B59"/>
                </a:solidFill>
                <a:latin typeface="Helvetica" pitchFamily="2" charset="0"/>
                <a:cs typeface="+mn-cs"/>
              </a:rPr>
              <a:t>Definition of medical terms</a:t>
            </a:r>
          </a:p>
          <a:p>
            <a:pPr lvl="2" indent="-342900">
              <a:lnSpc>
                <a:spcPct val="130000"/>
              </a:lnSpc>
              <a:spcBef>
                <a:spcPts val="0"/>
              </a:spcBef>
            </a:pPr>
            <a:r>
              <a:rPr lang="en-US" sz="1800" dirty="0">
                <a:solidFill>
                  <a:srgbClr val="003B59"/>
                </a:solidFill>
                <a:latin typeface="Helvetica" pitchFamily="2" charset="0"/>
                <a:cs typeface="+mn-cs"/>
              </a:rPr>
              <a:t>Automated LOC calculation </a:t>
            </a:r>
          </a:p>
          <a:p>
            <a:pPr lvl="2" indent="-342900">
              <a:lnSpc>
                <a:spcPct val="130000"/>
              </a:lnSpc>
              <a:spcBef>
                <a:spcPts val="0"/>
              </a:spcBef>
            </a:pPr>
            <a:r>
              <a:rPr lang="en-US" sz="1800" dirty="0">
                <a:solidFill>
                  <a:srgbClr val="003B59"/>
                </a:solidFill>
                <a:latin typeface="Helvetica" pitchFamily="2" charset="0"/>
                <a:cs typeface="+mn-cs"/>
              </a:rPr>
              <a:t>Summary of data entered and pathway to LOC </a:t>
            </a:r>
          </a:p>
          <a:p>
            <a:pPr lvl="2" indent="-342900">
              <a:lnSpc>
                <a:spcPct val="130000"/>
              </a:lnSpc>
              <a:spcBef>
                <a:spcPts val="0"/>
              </a:spcBef>
            </a:pPr>
            <a:r>
              <a:rPr lang="en-US" sz="1800" dirty="0">
                <a:solidFill>
                  <a:srgbClr val="003B59"/>
                </a:solidFill>
                <a:latin typeface="Helvetica" pitchFamily="2" charset="0"/>
                <a:cs typeface="+mn-cs"/>
              </a:rPr>
              <a:t>Printable / downloadable PDF </a:t>
            </a:r>
          </a:p>
          <a:p>
            <a:pPr lvl="2" indent="-342900">
              <a:lnSpc>
                <a:spcPct val="130000"/>
              </a:lnSpc>
              <a:spcBef>
                <a:spcPts val="0"/>
              </a:spcBef>
            </a:pPr>
            <a:r>
              <a:rPr lang="en-US" sz="1800" dirty="0">
                <a:solidFill>
                  <a:srgbClr val="003B59"/>
                </a:solidFill>
                <a:latin typeface="Helvetica" pitchFamily="2" charset="0"/>
                <a:cs typeface="+mn-cs"/>
              </a:rPr>
              <a:t>Cases saved and can be revisited if new information found</a:t>
            </a:r>
          </a:p>
          <a:p>
            <a:pPr lvl="2" indent="-342900">
              <a:lnSpc>
                <a:spcPct val="130000"/>
              </a:lnSpc>
              <a:spcBef>
                <a:spcPts val="0"/>
              </a:spcBef>
            </a:pPr>
            <a:r>
              <a:rPr lang="en-US" sz="1800" dirty="0">
                <a:solidFill>
                  <a:srgbClr val="003B59"/>
                </a:solidFill>
                <a:latin typeface="Helvetica" pitchFamily="2" charset="0"/>
                <a:cs typeface="+mn-cs"/>
              </a:rPr>
              <a:t>Cases can be deleted whenever user chooses </a:t>
            </a:r>
          </a:p>
          <a:p>
            <a:pPr lvl="2" indent="-342900">
              <a:lnSpc>
                <a:spcPct val="130000"/>
              </a:lnSpc>
              <a:spcBef>
                <a:spcPts val="0"/>
              </a:spcBef>
            </a:pPr>
            <a:r>
              <a:rPr lang="en-US" sz="1800" dirty="0">
                <a:solidFill>
                  <a:srgbClr val="003B59"/>
                </a:solidFill>
                <a:latin typeface="Helvetica" pitchFamily="2" charset="0"/>
                <a:cs typeface="+mn-cs"/>
              </a:rPr>
              <a:t>AESI with similar presentations can be classified using one data form</a:t>
            </a:r>
          </a:p>
          <a:p>
            <a:pPr lvl="2" indent="-342900">
              <a:lnSpc>
                <a:spcPct val="130000"/>
              </a:lnSpc>
              <a:spcBef>
                <a:spcPts val="0"/>
              </a:spcBef>
            </a:pPr>
            <a:r>
              <a:rPr lang="en-US" sz="1800" dirty="0">
                <a:solidFill>
                  <a:srgbClr val="003B59"/>
                </a:solidFill>
                <a:latin typeface="Helvetica" pitchFamily="2" charset="0"/>
                <a:cs typeface="+mn-cs"/>
              </a:rPr>
              <a:t>Help available</a:t>
            </a:r>
          </a:p>
          <a:p>
            <a:endParaRPr lang="en-US" dirty="0"/>
          </a:p>
        </p:txBody>
      </p:sp>
      <p:sp>
        <p:nvSpPr>
          <p:cNvPr id="11" name="Title 3">
            <a:extLst>
              <a:ext uri="{FF2B5EF4-FFF2-40B4-BE49-F238E27FC236}">
                <a16:creationId xmlns:a16="http://schemas.microsoft.com/office/drawing/2014/main" id="{8A59E6C3-B148-D1A4-20A8-1BE8505BCE83}"/>
              </a:ext>
            </a:extLst>
          </p:cNvPr>
          <p:cNvSpPr txBox="1">
            <a:spLocks/>
          </p:cNvSpPr>
          <p:nvPr/>
        </p:nvSpPr>
        <p:spPr>
          <a:xfrm>
            <a:off x="9906001" y="5760230"/>
            <a:ext cx="1894114" cy="578131"/>
          </a:xfrm>
          <a:prstGeom prst="rect">
            <a:avLst/>
          </a:prstGeom>
        </p:spPr>
        <p:txBody>
          <a:bodyPr anchor="t"/>
          <a:lstStyle>
            <a:lvl1pPr algn="l" defTabSz="914400" rtl="0" eaLnBrk="1" latinLnBrk="0" hangingPunct="1">
              <a:lnSpc>
                <a:spcPct val="90000"/>
              </a:lnSpc>
              <a:spcBef>
                <a:spcPct val="0"/>
              </a:spcBef>
              <a:buNone/>
              <a:defRPr sz="3000" b="0" kern="1200">
                <a:solidFill>
                  <a:srgbClr val="2E6C9E"/>
                </a:solidFill>
                <a:latin typeface="Helvetica" pitchFamily="2" charset="0"/>
                <a:ea typeface="+mj-ea"/>
                <a:cs typeface="+mj-cs"/>
              </a:defRPr>
            </a:lvl1pPr>
          </a:lstStyle>
          <a:p>
            <a:r>
              <a:rPr lang="en-US" dirty="0"/>
              <a:t> </a:t>
            </a:r>
            <a:r>
              <a:rPr lang="en-US" dirty="0">
                <a:hlinkClick r:id="rId2"/>
              </a:rPr>
              <a:t>ABC Tool</a:t>
            </a:r>
            <a:endParaRPr lang="en-US" dirty="0"/>
          </a:p>
        </p:txBody>
      </p:sp>
    </p:spTree>
    <p:extLst>
      <p:ext uri="{BB962C8B-B14F-4D97-AF65-F5344CB8AC3E}">
        <p14:creationId xmlns:p14="http://schemas.microsoft.com/office/powerpoint/2010/main" val="3650194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25912-802F-4D77-99E9-0133D79235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1E8333-DD28-29CF-5360-014AAB8D4FD1}"/>
              </a:ext>
            </a:extLst>
          </p:cNvPr>
          <p:cNvSpPr txBox="1"/>
          <p:nvPr/>
        </p:nvSpPr>
        <p:spPr>
          <a:xfrm>
            <a:off x="4382879" y="2967335"/>
            <a:ext cx="5990153" cy="923330"/>
          </a:xfrm>
          <a:prstGeom prst="rect">
            <a:avLst/>
          </a:prstGeom>
          <a:noFill/>
        </p:spPr>
        <p:txBody>
          <a:bodyPr wrap="square" rtlCol="0">
            <a:spAutoFit/>
          </a:bodyPr>
          <a:lstStyle/>
          <a:p>
            <a:r>
              <a:rPr lang="en-US" sz="5400" b="1" dirty="0">
                <a:solidFill>
                  <a:srgbClr val="73AF01"/>
                </a:solidFill>
                <a:latin typeface="Helvetica" pitchFamily="2" charset="0"/>
                <a:ea typeface="+mj-ea"/>
                <a:cs typeface="+mj-cs"/>
              </a:rPr>
              <a:t>Panel Discussion</a:t>
            </a:r>
          </a:p>
        </p:txBody>
      </p:sp>
    </p:spTree>
    <p:extLst>
      <p:ext uri="{BB962C8B-B14F-4D97-AF65-F5344CB8AC3E}">
        <p14:creationId xmlns:p14="http://schemas.microsoft.com/office/powerpoint/2010/main" val="1608306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ECD15-2B50-39D8-0B6C-9B5F4360DA19}"/>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0ABCE905-EFCD-7214-59EA-CEE3789D28FC}"/>
              </a:ext>
            </a:extLst>
          </p:cNvPr>
          <p:cNvSpPr/>
          <p:nvPr/>
        </p:nvSpPr>
        <p:spPr>
          <a:xfrm>
            <a:off x="0" y="0"/>
            <a:ext cx="12192000" cy="6858000"/>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TextBox 10">
            <a:extLst>
              <a:ext uri="{FF2B5EF4-FFF2-40B4-BE49-F238E27FC236}">
                <a16:creationId xmlns:a16="http://schemas.microsoft.com/office/drawing/2014/main" id="{3D8B2F83-658B-D93B-6223-C678217CA93F}"/>
              </a:ext>
            </a:extLst>
          </p:cNvPr>
          <p:cNvSpPr txBox="1"/>
          <p:nvPr/>
        </p:nvSpPr>
        <p:spPr>
          <a:xfrm>
            <a:off x="978195" y="2224373"/>
            <a:ext cx="784682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4800" b="1" dirty="0">
                <a:solidFill>
                  <a:schemeClr val="bg1"/>
                </a:solidFill>
                <a:latin typeface="Helvetica" pitchFamily="2" charset="0"/>
              </a:rPr>
              <a:t>Dr. Biniyam Tedla</a:t>
            </a:r>
            <a:endParaRPr lang="en-US" sz="3600" b="1" dirty="0">
              <a:solidFill>
                <a:schemeClr val="bg1"/>
              </a:solidFill>
              <a:latin typeface="Helvetica" pitchFamily="2" charset="0"/>
              <a:cs typeface="Helvetica"/>
            </a:endParaRPr>
          </a:p>
        </p:txBody>
      </p:sp>
      <p:sp>
        <p:nvSpPr>
          <p:cNvPr id="8" name="TextBox 10">
            <a:extLst>
              <a:ext uri="{FF2B5EF4-FFF2-40B4-BE49-F238E27FC236}">
                <a16:creationId xmlns:a16="http://schemas.microsoft.com/office/drawing/2014/main" id="{3E378711-7585-14B7-039A-83270592ED27}"/>
              </a:ext>
            </a:extLst>
          </p:cNvPr>
          <p:cNvSpPr txBox="1"/>
          <p:nvPr/>
        </p:nvSpPr>
        <p:spPr>
          <a:xfrm>
            <a:off x="978194" y="3043080"/>
            <a:ext cx="1099308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err="1">
                <a:solidFill>
                  <a:schemeClr val="bg1"/>
                </a:solidFill>
                <a:latin typeface="Helvetica" pitchFamily="2" charset="0"/>
              </a:rPr>
              <a:t>Clinical</a:t>
            </a:r>
            <a:r>
              <a:rPr lang="es-ES" sz="3600" dirty="0">
                <a:solidFill>
                  <a:schemeClr val="bg1"/>
                </a:solidFill>
                <a:latin typeface="Helvetica" pitchFamily="2" charset="0"/>
              </a:rPr>
              <a:t> </a:t>
            </a:r>
            <a:r>
              <a:rPr lang="es-ES" sz="3600" dirty="0" err="1">
                <a:solidFill>
                  <a:schemeClr val="bg1"/>
                </a:solidFill>
                <a:latin typeface="Helvetica" pitchFamily="2" charset="0"/>
              </a:rPr>
              <a:t>Researcher</a:t>
            </a:r>
            <a:endParaRPr lang="en-US" sz="3600" b="1" dirty="0">
              <a:solidFill>
                <a:schemeClr val="bg1"/>
              </a:solidFill>
              <a:latin typeface="Helvetica" pitchFamily="2" charset="0"/>
              <a:cs typeface="Helvetica"/>
            </a:endParaRPr>
          </a:p>
        </p:txBody>
      </p:sp>
      <p:sp>
        <p:nvSpPr>
          <p:cNvPr id="9" name="TextBox 10">
            <a:extLst>
              <a:ext uri="{FF2B5EF4-FFF2-40B4-BE49-F238E27FC236}">
                <a16:creationId xmlns:a16="http://schemas.microsoft.com/office/drawing/2014/main" id="{E6524BA5-9D9E-3E37-0F5C-89CAE6A9A6EE}"/>
              </a:ext>
            </a:extLst>
          </p:cNvPr>
          <p:cNvSpPr txBox="1"/>
          <p:nvPr/>
        </p:nvSpPr>
        <p:spPr>
          <a:xfrm>
            <a:off x="978193" y="3679906"/>
            <a:ext cx="932475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err="1">
                <a:solidFill>
                  <a:schemeClr val="bg1"/>
                </a:solidFill>
                <a:latin typeface="Helvetica" pitchFamily="2" charset="0"/>
              </a:rPr>
              <a:t>Ethiopia</a:t>
            </a:r>
            <a:endParaRPr lang="en-US" sz="2400" b="1" dirty="0">
              <a:solidFill>
                <a:schemeClr val="bg1"/>
              </a:solidFill>
              <a:latin typeface="Helvetica" pitchFamily="2" charset="0"/>
              <a:cs typeface="Helvetica"/>
            </a:endParaRPr>
          </a:p>
        </p:txBody>
      </p:sp>
      <p:pic>
        <p:nvPicPr>
          <p:cNvPr id="2" name="Imagen 1">
            <a:extLst>
              <a:ext uri="{FF2B5EF4-FFF2-40B4-BE49-F238E27FC236}">
                <a16:creationId xmlns:a16="http://schemas.microsoft.com/office/drawing/2014/main" id="{6F199F6F-AC01-2282-F3A3-65186993E803}"/>
              </a:ext>
            </a:extLst>
          </p:cNvPr>
          <p:cNvPicPr>
            <a:picLocks noChangeAspect="1"/>
          </p:cNvPicPr>
          <p:nvPr/>
        </p:nvPicPr>
        <p:blipFill>
          <a:blip r:embed="rId2"/>
          <a:srcRect t="-1" r="24964" b="-10905"/>
          <a:stretch>
            <a:fillRect/>
          </a:stretch>
        </p:blipFill>
        <p:spPr>
          <a:xfrm>
            <a:off x="6436240" y="2563670"/>
            <a:ext cx="5755760" cy="169019"/>
          </a:xfrm>
          <a:prstGeom prst="rect">
            <a:avLst/>
          </a:prstGeom>
        </p:spPr>
      </p:pic>
      <p:pic>
        <p:nvPicPr>
          <p:cNvPr id="10" name="Imagen 9">
            <a:extLst>
              <a:ext uri="{FF2B5EF4-FFF2-40B4-BE49-F238E27FC236}">
                <a16:creationId xmlns:a16="http://schemas.microsoft.com/office/drawing/2014/main" id="{63789DBC-4AAE-9C14-2FFA-8DE46CF52EF6}"/>
              </a:ext>
            </a:extLst>
          </p:cNvPr>
          <p:cNvPicPr>
            <a:picLocks noChangeAspect="1"/>
          </p:cNvPicPr>
          <p:nvPr/>
        </p:nvPicPr>
        <p:blipFill>
          <a:blip r:embed="rId3"/>
          <a:stretch>
            <a:fillRect/>
          </a:stretch>
        </p:blipFill>
        <p:spPr>
          <a:xfrm>
            <a:off x="10758376" y="175311"/>
            <a:ext cx="1072438" cy="1072438"/>
          </a:xfrm>
          <a:prstGeom prst="rect">
            <a:avLst/>
          </a:prstGeom>
        </p:spPr>
      </p:pic>
    </p:spTree>
    <p:extLst>
      <p:ext uri="{BB962C8B-B14F-4D97-AF65-F5344CB8AC3E}">
        <p14:creationId xmlns:p14="http://schemas.microsoft.com/office/powerpoint/2010/main" val="2979486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3728F-C09A-314C-9A55-256E57F9680A}"/>
            </a:ext>
          </a:extLst>
        </p:cNvPr>
        <p:cNvGrpSpPr/>
        <p:nvPr/>
      </p:nvGrpSpPr>
      <p:grpSpPr>
        <a:xfrm>
          <a:off x="0" y="0"/>
          <a:ext cx="0" cy="0"/>
          <a:chOff x="0" y="0"/>
          <a:chExt cx="0" cy="0"/>
        </a:xfrm>
      </p:grpSpPr>
      <p:sp>
        <p:nvSpPr>
          <p:cNvPr id="5" name="Rectángulo 9">
            <a:extLst>
              <a:ext uri="{FF2B5EF4-FFF2-40B4-BE49-F238E27FC236}">
                <a16:creationId xmlns:a16="http://schemas.microsoft.com/office/drawing/2014/main" id="{C150F5F0-E6FD-A6F2-1446-F40BE709B5DC}"/>
              </a:ext>
            </a:extLst>
          </p:cNvPr>
          <p:cNvSpPr/>
          <p:nvPr/>
        </p:nvSpPr>
        <p:spPr>
          <a:xfrm>
            <a:off x="0" y="0"/>
            <a:ext cx="12192000" cy="812869"/>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ontent Placeholder 1">
            <a:extLst>
              <a:ext uri="{FF2B5EF4-FFF2-40B4-BE49-F238E27FC236}">
                <a16:creationId xmlns:a16="http://schemas.microsoft.com/office/drawing/2014/main" id="{F51E38C3-2DD4-D2C7-D5D4-B9C81979FCCC}"/>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163781" y="1237451"/>
            <a:ext cx="8298679" cy="4639957"/>
          </a:xfrm>
        </p:spPr>
        <p:txBody>
          <a:bodyPr>
            <a:normAutofit/>
          </a:bodyPr>
          <a:lstStyle/>
          <a:p>
            <a:pPr marL="342900" indent="-342900"/>
            <a:r>
              <a:rPr lang="en-US" sz="2000" dirty="0">
                <a:solidFill>
                  <a:srgbClr val="003B59"/>
                </a:solidFill>
                <a:latin typeface="Helvetica" pitchFamily="2" charset="0"/>
                <a:cs typeface="+mn-cs"/>
              </a:rPr>
              <a:t>Biniyam Tedla Mamo: MD, MPH</a:t>
            </a:r>
          </a:p>
          <a:p>
            <a:pPr marL="342900" indent="-342900"/>
            <a:r>
              <a:rPr lang="en-US" sz="2000" dirty="0">
                <a:solidFill>
                  <a:srgbClr val="003B59"/>
                </a:solidFill>
                <a:latin typeface="Helvetica" pitchFamily="2" charset="0"/>
                <a:cs typeface="+mn-cs"/>
              </a:rPr>
              <a:t>Medical doctor and clinical researcher based in Ethiopia </a:t>
            </a:r>
          </a:p>
          <a:p>
            <a:pPr marL="342900" indent="-342900"/>
            <a:r>
              <a:rPr lang="en-US" sz="2000" dirty="0">
                <a:solidFill>
                  <a:srgbClr val="003B59"/>
                </a:solidFill>
                <a:latin typeface="Helvetica" pitchFamily="2" charset="0"/>
                <a:cs typeface="+mn-cs"/>
              </a:rPr>
              <a:t>vaccine safety and AEFI monitoring  expert at EFDA </a:t>
            </a:r>
          </a:p>
          <a:p>
            <a:pPr marL="342900" indent="-342900"/>
            <a:endParaRPr lang="en-US" sz="1400" dirty="0"/>
          </a:p>
        </p:txBody>
      </p:sp>
      <p:sp>
        <p:nvSpPr>
          <p:cNvPr id="4" name="Title 3">
            <a:extLst>
              <a:ext uri="{FF2B5EF4-FFF2-40B4-BE49-F238E27FC236}">
                <a16:creationId xmlns:a16="http://schemas.microsoft.com/office/drawing/2014/main" id="{5CB9929F-28B2-0CC1-5D08-0C7AF48E5017}"/>
              </a:ext>
            </a:extLst>
          </p:cNvPr>
          <p:cNvSpPr>
            <a:spLocks noGrp="1"/>
          </p:cNvSpPr>
          <p:nvPr>
            <p:ph type="ctrTitle"/>
          </p:nvPr>
        </p:nvSpPr>
        <p:spPr>
          <a:xfrm>
            <a:off x="163781" y="241330"/>
            <a:ext cx="10324277" cy="812869"/>
          </a:xfrm>
        </p:spPr>
        <p:txBody>
          <a:bodyPr anchor="t">
            <a:normAutofit/>
          </a:bodyPr>
          <a:lstStyle/>
          <a:p>
            <a:r>
              <a:rPr lang="en-US" b="1" dirty="0">
                <a:solidFill>
                  <a:schemeClr val="bg1"/>
                </a:solidFill>
              </a:rPr>
              <a:t>Introduction</a:t>
            </a:r>
          </a:p>
        </p:txBody>
      </p:sp>
    </p:spTree>
    <p:extLst>
      <p:ext uri="{BB962C8B-B14F-4D97-AF65-F5344CB8AC3E}">
        <p14:creationId xmlns:p14="http://schemas.microsoft.com/office/powerpoint/2010/main" val="3871089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36264-DB04-593C-C053-BE0F76D4DAD6}"/>
            </a:ext>
          </a:extLst>
        </p:cNvPr>
        <p:cNvGrpSpPr/>
        <p:nvPr/>
      </p:nvGrpSpPr>
      <p:grpSpPr>
        <a:xfrm>
          <a:off x="0" y="0"/>
          <a:ext cx="0" cy="0"/>
          <a:chOff x="0" y="0"/>
          <a:chExt cx="0" cy="0"/>
        </a:xfrm>
      </p:grpSpPr>
      <p:sp>
        <p:nvSpPr>
          <p:cNvPr id="5" name="Rectángulo 9">
            <a:extLst>
              <a:ext uri="{FF2B5EF4-FFF2-40B4-BE49-F238E27FC236}">
                <a16:creationId xmlns:a16="http://schemas.microsoft.com/office/drawing/2014/main" id="{C8BBA40B-2148-A906-1A05-47D14E98A1F6}"/>
              </a:ext>
            </a:extLst>
          </p:cNvPr>
          <p:cNvSpPr/>
          <p:nvPr/>
        </p:nvSpPr>
        <p:spPr>
          <a:xfrm>
            <a:off x="0" y="0"/>
            <a:ext cx="12192000" cy="812869"/>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ontent Placeholder 1">
            <a:extLst>
              <a:ext uri="{FF2B5EF4-FFF2-40B4-BE49-F238E27FC236}">
                <a16:creationId xmlns:a16="http://schemas.microsoft.com/office/drawing/2014/main" id="{39E4ACB0-7C3C-7FC4-0D71-0D3A20FF9017}"/>
              </a:ext>
            </a:extLst>
          </p:cNvPr>
          <p:cNvSpPr>
            <a:spLocks noGrp="1"/>
          </p:cNvSpPr>
          <p:nvPr>
            <p:ph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163781" y="1237451"/>
            <a:ext cx="11865407" cy="4639957"/>
          </a:xfrm>
        </p:spPr>
        <p:txBody>
          <a:bodyPr>
            <a:normAutofit/>
          </a:bodyPr>
          <a:lstStyle/>
          <a:p>
            <a:pPr marL="0" indent="0">
              <a:buNone/>
            </a:pPr>
            <a:r>
              <a:rPr lang="en-US" sz="1800" dirty="0">
                <a:solidFill>
                  <a:srgbClr val="003B59"/>
                </a:solidFill>
                <a:latin typeface="Helvetica" pitchFamily="2" charset="0"/>
                <a:cs typeface="+mn-cs"/>
              </a:rPr>
              <a:t>Use of ABC tool </a:t>
            </a:r>
          </a:p>
          <a:p>
            <a:r>
              <a:rPr lang="en-US" sz="1800" dirty="0">
                <a:solidFill>
                  <a:srgbClr val="003B59"/>
                </a:solidFill>
                <a:latin typeface="Helvetica" pitchFamily="2" charset="0"/>
                <a:cs typeface="+mn-cs"/>
              </a:rPr>
              <a:t>Experience using of ABC tools </a:t>
            </a:r>
          </a:p>
          <a:p>
            <a:pPr marL="0" indent="0">
              <a:buNone/>
            </a:pPr>
            <a:r>
              <a:rPr lang="en-US" sz="1800" dirty="0">
                <a:solidFill>
                  <a:srgbClr val="003B59"/>
                </a:solidFill>
                <a:latin typeface="Helvetica" pitchFamily="2" charset="0"/>
                <a:cs typeface="+mn-cs"/>
              </a:rPr>
              <a:t>Initially used the paper-based ABC tool for hospital-based sentinel study in Addis Ababa Ethiopia</a:t>
            </a:r>
            <a:r>
              <a:rPr lang="en-US" sz="1400" dirty="0">
                <a:solidFill>
                  <a:srgbClr val="003B59"/>
                </a:solidFill>
                <a:latin typeface="Helvetica" pitchFamily="2" charset="0"/>
                <a:cs typeface="+mn-cs"/>
              </a:rPr>
              <a:t>. </a:t>
            </a:r>
            <a:r>
              <a:rPr lang="en-US" sz="1800" dirty="0">
                <a:hlinkClick r:id="rId2"/>
              </a:rPr>
              <a:t>https://doi.org/10.1016/j.vaccine.2024.06.046</a:t>
            </a:r>
            <a:endParaRPr lang="en-US" sz="1800" dirty="0"/>
          </a:p>
          <a:p>
            <a:r>
              <a:rPr lang="en-US" sz="1800" dirty="0">
                <a:solidFill>
                  <a:srgbClr val="003B59"/>
                </a:solidFill>
                <a:latin typeface="Helvetica" pitchFamily="2" charset="0"/>
                <a:cs typeface="+mn-cs"/>
              </a:rPr>
              <a:t>in serious case investigation related to vaccine (case assortment)</a:t>
            </a:r>
          </a:p>
          <a:p>
            <a:r>
              <a:rPr lang="en-US" sz="1800" dirty="0">
                <a:solidFill>
                  <a:srgbClr val="003B59"/>
                </a:solidFill>
                <a:latin typeface="Helvetica" pitchFamily="2" charset="0"/>
                <a:cs typeface="+mn-cs"/>
              </a:rPr>
              <a:t> signal detection used for case assortment and valid diagnosis  </a:t>
            </a:r>
          </a:p>
          <a:p>
            <a:pPr marL="0" indent="0">
              <a:buNone/>
            </a:pPr>
            <a:endParaRPr lang="en-US" sz="1400" dirty="0"/>
          </a:p>
          <a:p>
            <a:pPr marL="0" indent="0">
              <a:buNone/>
            </a:pPr>
            <a:r>
              <a:rPr lang="en-US" sz="1800" dirty="0">
                <a:solidFill>
                  <a:srgbClr val="003B59"/>
                </a:solidFill>
                <a:latin typeface="Helvetica" pitchFamily="2" charset="0"/>
                <a:cs typeface="+mn-cs"/>
              </a:rPr>
              <a:t>Challenges </a:t>
            </a:r>
          </a:p>
          <a:p>
            <a:r>
              <a:rPr lang="en-US" sz="1800" dirty="0">
                <a:solidFill>
                  <a:srgbClr val="003B59"/>
                </a:solidFill>
                <a:latin typeface="Helvetica" pitchFamily="2" charset="0"/>
                <a:cs typeface="+mn-cs"/>
              </a:rPr>
              <a:t>Particularly using a paper-based ABC tools : Time consuming </a:t>
            </a:r>
          </a:p>
          <a:p>
            <a:r>
              <a:rPr lang="en-US" sz="1800" dirty="0">
                <a:solidFill>
                  <a:srgbClr val="003B59"/>
                </a:solidFill>
                <a:latin typeface="Helvetica" pitchFamily="2" charset="0"/>
                <a:cs typeface="+mn-cs"/>
              </a:rPr>
              <a:t>Resource limitation of the hospital and difficult to achieve high level of diagnostic certainty ( level 1 or level 2) particularly neurological cases.  </a:t>
            </a:r>
          </a:p>
          <a:p>
            <a:pPr marL="0" indent="0">
              <a:buNone/>
            </a:pPr>
            <a:endParaRPr lang="en-US" sz="1400" dirty="0"/>
          </a:p>
        </p:txBody>
      </p:sp>
      <p:sp>
        <p:nvSpPr>
          <p:cNvPr id="4" name="Title 3">
            <a:extLst>
              <a:ext uri="{FF2B5EF4-FFF2-40B4-BE49-F238E27FC236}">
                <a16:creationId xmlns:a16="http://schemas.microsoft.com/office/drawing/2014/main" id="{2B843BF7-0E9D-377E-ED63-204B293FB7F2}"/>
              </a:ext>
            </a:extLst>
          </p:cNvPr>
          <p:cNvSpPr>
            <a:spLocks noGrp="1"/>
          </p:cNvSpPr>
          <p:nvPr>
            <p:ph type="ctrTitle"/>
          </p:nvPr>
        </p:nvSpPr>
        <p:spPr>
          <a:xfrm>
            <a:off x="163781" y="241330"/>
            <a:ext cx="10324277" cy="812869"/>
          </a:xfrm>
        </p:spPr>
        <p:txBody>
          <a:bodyPr anchor="t">
            <a:normAutofit/>
          </a:bodyPr>
          <a:lstStyle/>
          <a:p>
            <a:r>
              <a:rPr lang="en-US" b="1" dirty="0">
                <a:solidFill>
                  <a:schemeClr val="bg1"/>
                </a:solidFill>
              </a:rPr>
              <a:t>ABC tool: use and challenges</a:t>
            </a:r>
          </a:p>
        </p:txBody>
      </p:sp>
    </p:spTree>
    <p:extLst>
      <p:ext uri="{BB962C8B-B14F-4D97-AF65-F5344CB8AC3E}">
        <p14:creationId xmlns:p14="http://schemas.microsoft.com/office/powerpoint/2010/main" val="1351471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BE3A6-81C6-EFBB-1DAE-DF55919695B5}"/>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2CE2AD74-2D84-35C0-C677-12D3BF709AC4}"/>
              </a:ext>
            </a:extLst>
          </p:cNvPr>
          <p:cNvSpPr/>
          <p:nvPr/>
        </p:nvSpPr>
        <p:spPr>
          <a:xfrm>
            <a:off x="0" y="0"/>
            <a:ext cx="12192000" cy="6858000"/>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TextBox 10">
            <a:extLst>
              <a:ext uri="{FF2B5EF4-FFF2-40B4-BE49-F238E27FC236}">
                <a16:creationId xmlns:a16="http://schemas.microsoft.com/office/drawing/2014/main" id="{45602605-502D-17B7-01F9-60FB0C7C5C9D}"/>
              </a:ext>
            </a:extLst>
          </p:cNvPr>
          <p:cNvSpPr txBox="1"/>
          <p:nvPr/>
        </p:nvSpPr>
        <p:spPr>
          <a:xfrm>
            <a:off x="978195" y="2224373"/>
            <a:ext cx="784682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4800" b="1" dirty="0">
                <a:solidFill>
                  <a:schemeClr val="bg1"/>
                </a:solidFill>
                <a:latin typeface="Helvetica" pitchFamily="2" charset="0"/>
              </a:rPr>
              <a:t>Dr. Walter Straus</a:t>
            </a:r>
            <a:endParaRPr lang="en-US" sz="3600" b="1" dirty="0">
              <a:solidFill>
                <a:schemeClr val="bg1"/>
              </a:solidFill>
              <a:latin typeface="Helvetica" pitchFamily="2" charset="0"/>
              <a:cs typeface="Helvetica"/>
            </a:endParaRPr>
          </a:p>
        </p:txBody>
      </p:sp>
      <p:sp>
        <p:nvSpPr>
          <p:cNvPr id="8" name="TextBox 10">
            <a:extLst>
              <a:ext uri="{FF2B5EF4-FFF2-40B4-BE49-F238E27FC236}">
                <a16:creationId xmlns:a16="http://schemas.microsoft.com/office/drawing/2014/main" id="{E0D272E5-4DF4-2AB9-6204-AC9174E9CF81}"/>
              </a:ext>
            </a:extLst>
          </p:cNvPr>
          <p:cNvSpPr txBox="1"/>
          <p:nvPr/>
        </p:nvSpPr>
        <p:spPr>
          <a:xfrm>
            <a:off x="978194" y="3043080"/>
            <a:ext cx="932475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a:solidFill>
                  <a:schemeClr val="bg1"/>
                </a:solidFill>
                <a:latin typeface="Helvetica" pitchFamily="2" charset="0"/>
              </a:rPr>
              <a:t>Moderna</a:t>
            </a:r>
            <a:endParaRPr lang="en-US" sz="2400" b="1" dirty="0">
              <a:solidFill>
                <a:schemeClr val="bg1"/>
              </a:solidFill>
              <a:latin typeface="Helvetica" pitchFamily="2" charset="0"/>
              <a:cs typeface="Helvetica"/>
            </a:endParaRPr>
          </a:p>
        </p:txBody>
      </p:sp>
      <p:sp>
        <p:nvSpPr>
          <p:cNvPr id="9" name="TextBox 10">
            <a:extLst>
              <a:ext uri="{FF2B5EF4-FFF2-40B4-BE49-F238E27FC236}">
                <a16:creationId xmlns:a16="http://schemas.microsoft.com/office/drawing/2014/main" id="{F309FC51-1897-CB8B-1979-B9FCF47CBC73}"/>
              </a:ext>
            </a:extLst>
          </p:cNvPr>
          <p:cNvSpPr txBox="1"/>
          <p:nvPr/>
        </p:nvSpPr>
        <p:spPr>
          <a:xfrm>
            <a:off x="978193" y="3679906"/>
            <a:ext cx="932475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a:solidFill>
                  <a:schemeClr val="bg1"/>
                </a:solidFill>
                <a:latin typeface="Helvetica" pitchFamily="2" charset="0"/>
              </a:rPr>
              <a:t>USA</a:t>
            </a:r>
            <a:endParaRPr lang="en-US" sz="2400" b="1" dirty="0">
              <a:solidFill>
                <a:schemeClr val="bg1"/>
              </a:solidFill>
              <a:latin typeface="Helvetica" pitchFamily="2" charset="0"/>
              <a:cs typeface="Helvetica"/>
            </a:endParaRPr>
          </a:p>
        </p:txBody>
      </p:sp>
      <p:pic>
        <p:nvPicPr>
          <p:cNvPr id="7" name="Imagen 6">
            <a:extLst>
              <a:ext uri="{FF2B5EF4-FFF2-40B4-BE49-F238E27FC236}">
                <a16:creationId xmlns:a16="http://schemas.microsoft.com/office/drawing/2014/main" id="{67A82469-F085-9391-AE13-9E922BFE1E89}"/>
              </a:ext>
            </a:extLst>
          </p:cNvPr>
          <p:cNvPicPr>
            <a:picLocks noChangeAspect="1"/>
          </p:cNvPicPr>
          <p:nvPr/>
        </p:nvPicPr>
        <p:blipFill>
          <a:blip r:embed="rId2"/>
          <a:srcRect t="-1" r="26713" b="-10905"/>
          <a:stretch>
            <a:fillRect/>
          </a:stretch>
        </p:blipFill>
        <p:spPr>
          <a:xfrm>
            <a:off x="6570331" y="2563670"/>
            <a:ext cx="5621670" cy="169019"/>
          </a:xfrm>
          <a:prstGeom prst="rect">
            <a:avLst/>
          </a:prstGeom>
        </p:spPr>
      </p:pic>
      <p:pic>
        <p:nvPicPr>
          <p:cNvPr id="2" name="Imagen 1">
            <a:extLst>
              <a:ext uri="{FF2B5EF4-FFF2-40B4-BE49-F238E27FC236}">
                <a16:creationId xmlns:a16="http://schemas.microsoft.com/office/drawing/2014/main" id="{55151A5F-D4D6-0A58-E048-A560EEF45557}"/>
              </a:ext>
            </a:extLst>
          </p:cNvPr>
          <p:cNvPicPr>
            <a:picLocks noChangeAspect="1"/>
          </p:cNvPicPr>
          <p:nvPr/>
        </p:nvPicPr>
        <p:blipFill>
          <a:blip r:embed="rId3"/>
          <a:stretch>
            <a:fillRect/>
          </a:stretch>
        </p:blipFill>
        <p:spPr>
          <a:xfrm>
            <a:off x="10758375" y="168537"/>
            <a:ext cx="1072439" cy="1072439"/>
          </a:xfrm>
          <a:prstGeom prst="rect">
            <a:avLst/>
          </a:prstGeom>
        </p:spPr>
      </p:pic>
    </p:spTree>
    <p:extLst>
      <p:ext uri="{BB962C8B-B14F-4D97-AF65-F5344CB8AC3E}">
        <p14:creationId xmlns:p14="http://schemas.microsoft.com/office/powerpoint/2010/main" val="3532357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8152D-5274-9941-1529-3523CC59869B}"/>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B96DBA37-F218-25B9-1813-49C26D706F38}"/>
              </a:ext>
            </a:extLst>
          </p:cNvPr>
          <p:cNvSpPr/>
          <p:nvPr/>
        </p:nvSpPr>
        <p:spPr>
          <a:xfrm>
            <a:off x="0" y="0"/>
            <a:ext cx="12192000" cy="812869"/>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Title 3">
            <a:extLst>
              <a:ext uri="{FF2B5EF4-FFF2-40B4-BE49-F238E27FC236}">
                <a16:creationId xmlns:a16="http://schemas.microsoft.com/office/drawing/2014/main" id="{9C53DC30-F02F-65C6-FA84-5675694CA1A7}"/>
              </a:ext>
            </a:extLst>
          </p:cNvPr>
          <p:cNvSpPr>
            <a:spLocks noGrp="1"/>
          </p:cNvSpPr>
          <p:nvPr>
            <p:ph type="ctrTitle"/>
          </p:nvPr>
        </p:nvSpPr>
        <p:spPr>
          <a:xfrm>
            <a:off x="163781" y="241330"/>
            <a:ext cx="11190017" cy="417431"/>
          </a:xfrm>
        </p:spPr>
        <p:txBody>
          <a:bodyPr/>
          <a:lstStyle/>
          <a:p>
            <a:r>
              <a:rPr lang="en-US" dirty="0">
                <a:solidFill>
                  <a:schemeClr val="bg1"/>
                </a:solidFill>
              </a:rPr>
              <a:t>Dr. Walter Straus – BIO</a:t>
            </a:r>
          </a:p>
        </p:txBody>
      </p:sp>
      <p:sp>
        <p:nvSpPr>
          <p:cNvPr id="6" name="Content Placeholder 5">
            <a:extLst>
              <a:ext uri="{FF2B5EF4-FFF2-40B4-BE49-F238E27FC236}">
                <a16:creationId xmlns:a16="http://schemas.microsoft.com/office/drawing/2014/main" id="{19D240E2-7CB5-B0FD-F260-E087A1DEADC6}"/>
              </a:ext>
            </a:extLst>
          </p:cNvPr>
          <p:cNvSpPr>
            <a:spLocks noGrp="1"/>
          </p:cNvSpPr>
          <p:nvPr>
            <p:ph idx="1"/>
          </p:nvPr>
        </p:nvSpPr>
        <p:spPr>
          <a:xfrm>
            <a:off x="933855" y="1034801"/>
            <a:ext cx="10942804" cy="5072188"/>
          </a:xfrm>
        </p:spPr>
        <p:txBody>
          <a:bodyPr/>
          <a:lstStyle/>
          <a:p>
            <a:pPr indent="-342900">
              <a:lnSpc>
                <a:spcPct val="130000"/>
              </a:lnSpc>
              <a:spcBef>
                <a:spcPts val="0"/>
              </a:spcBef>
            </a:pPr>
            <a:r>
              <a:rPr lang="en-US" sz="2000" dirty="0">
                <a:solidFill>
                  <a:srgbClr val="003B59"/>
                </a:solidFill>
                <a:latin typeface="Helvetica" pitchFamily="2" charset="0"/>
                <a:cs typeface="+mn-cs"/>
              </a:rPr>
              <a:t>Physician epidemiologist with:</a:t>
            </a:r>
          </a:p>
          <a:p>
            <a:pPr lvl="1" indent="-342900">
              <a:lnSpc>
                <a:spcPct val="130000"/>
              </a:lnSpc>
              <a:spcBef>
                <a:spcPts val="0"/>
              </a:spcBef>
            </a:pPr>
            <a:r>
              <a:rPr lang="en-US" sz="2000" dirty="0">
                <a:solidFill>
                  <a:srgbClr val="003B59"/>
                </a:solidFill>
                <a:latin typeface="Helvetica" pitchFamily="2" charset="0"/>
                <a:cs typeface="+mn-cs"/>
              </a:rPr>
              <a:t>EIS training at the US Centers for Disease Control and Prevention</a:t>
            </a:r>
          </a:p>
          <a:p>
            <a:pPr lvl="1" indent="-342900">
              <a:lnSpc>
                <a:spcPct val="130000"/>
              </a:lnSpc>
              <a:spcBef>
                <a:spcPts val="0"/>
              </a:spcBef>
            </a:pPr>
            <a:r>
              <a:rPr lang="en-US" sz="2000" dirty="0">
                <a:solidFill>
                  <a:srgbClr val="003B59"/>
                </a:solidFill>
                <a:latin typeface="Helvetica" pitchFamily="2" charset="0"/>
                <a:cs typeface="+mn-cs"/>
              </a:rPr>
              <a:t>over 30 years vaccine research experience</a:t>
            </a:r>
          </a:p>
          <a:p>
            <a:pPr lvl="1" indent="-342900">
              <a:lnSpc>
                <a:spcPct val="130000"/>
              </a:lnSpc>
              <a:spcBef>
                <a:spcPts val="0"/>
              </a:spcBef>
            </a:pPr>
            <a:r>
              <a:rPr lang="en-US" sz="2000" dirty="0">
                <a:solidFill>
                  <a:srgbClr val="003B59"/>
                </a:solidFill>
                <a:latin typeface="Helvetica" pitchFamily="2" charset="0"/>
                <a:cs typeface="+mn-cs"/>
              </a:rPr>
              <a:t>over 25 years working in the private sector: </a:t>
            </a:r>
          </a:p>
          <a:p>
            <a:pPr lvl="2" indent="-342900">
              <a:lnSpc>
                <a:spcPct val="100000"/>
              </a:lnSpc>
              <a:spcBef>
                <a:spcPts val="0"/>
              </a:spcBef>
            </a:pPr>
            <a:r>
              <a:rPr lang="en-US" sz="2000" dirty="0">
                <a:solidFill>
                  <a:srgbClr val="003B59"/>
                </a:solidFill>
                <a:latin typeface="Helvetica" pitchFamily="2" charset="0"/>
                <a:cs typeface="+mn-cs"/>
              </a:rPr>
              <a:t>epidemiology, </a:t>
            </a:r>
          </a:p>
          <a:p>
            <a:pPr lvl="2" indent="-342900">
              <a:lnSpc>
                <a:spcPct val="100000"/>
              </a:lnSpc>
              <a:spcBef>
                <a:spcPts val="0"/>
              </a:spcBef>
            </a:pPr>
            <a:r>
              <a:rPr lang="en-US" sz="2000" dirty="0">
                <a:solidFill>
                  <a:srgbClr val="003B59"/>
                </a:solidFill>
                <a:latin typeface="Helvetica" pitchFamily="2" charset="0"/>
                <a:cs typeface="+mn-cs"/>
              </a:rPr>
              <a:t>clinical development</a:t>
            </a:r>
          </a:p>
          <a:p>
            <a:pPr lvl="2" indent="-342900">
              <a:lnSpc>
                <a:spcPct val="100000"/>
              </a:lnSpc>
              <a:spcBef>
                <a:spcPts val="0"/>
              </a:spcBef>
            </a:pPr>
            <a:r>
              <a:rPr lang="en-US" sz="2000" dirty="0">
                <a:solidFill>
                  <a:srgbClr val="003B59"/>
                </a:solidFill>
                <a:latin typeface="Helvetica" pitchFamily="2" charset="0"/>
                <a:cs typeface="+mn-cs"/>
              </a:rPr>
              <a:t>pharmacovigilance</a:t>
            </a:r>
          </a:p>
          <a:p>
            <a:pPr indent="-342900">
              <a:lnSpc>
                <a:spcPct val="130000"/>
              </a:lnSpc>
              <a:spcBef>
                <a:spcPts val="0"/>
              </a:spcBef>
            </a:pPr>
            <a:r>
              <a:rPr lang="en-US" sz="2000" dirty="0">
                <a:solidFill>
                  <a:srgbClr val="003B59"/>
                </a:solidFill>
                <a:latin typeface="Helvetica" pitchFamily="2" charset="0"/>
                <a:cs typeface="+mn-cs"/>
              </a:rPr>
              <a:t>Brighton Collaboration member </a:t>
            </a:r>
            <a:r>
              <a:rPr lang="en-US" sz="2000" dirty="0">
                <a:solidFill>
                  <a:srgbClr val="003B59"/>
                </a:solidFill>
                <a:latin typeface="Helvetica" pitchFamily="2" charset="0"/>
                <a:cs typeface="+mn-cs"/>
                <a:sym typeface="Wingdings" pitchFamily="2" charset="2"/>
              </a:rPr>
              <a:t> </a:t>
            </a:r>
          </a:p>
          <a:p>
            <a:pPr lvl="1" indent="-342900">
              <a:lnSpc>
                <a:spcPct val="100000"/>
              </a:lnSpc>
              <a:spcBef>
                <a:spcPts val="0"/>
              </a:spcBef>
            </a:pPr>
            <a:r>
              <a:rPr lang="en-US" sz="2000" dirty="0">
                <a:solidFill>
                  <a:srgbClr val="003B59"/>
                </a:solidFill>
                <a:latin typeface="Helvetica" pitchFamily="2" charset="0"/>
                <a:cs typeface="+mn-cs"/>
              </a:rPr>
              <a:t>case definitions &amp; BRAVATO safety templates</a:t>
            </a:r>
          </a:p>
          <a:p>
            <a:pPr indent="-342900">
              <a:lnSpc>
                <a:spcPct val="130000"/>
              </a:lnSpc>
              <a:spcBef>
                <a:spcPts val="0"/>
              </a:spcBef>
            </a:pPr>
            <a:r>
              <a:rPr lang="en-US" sz="2000" dirty="0">
                <a:solidFill>
                  <a:srgbClr val="003B59"/>
                </a:solidFill>
                <a:latin typeface="Helvetica" pitchFamily="2" charset="0"/>
                <a:cs typeface="+mn-cs"/>
              </a:rPr>
              <a:t>CIOMS Working Group member</a:t>
            </a:r>
          </a:p>
          <a:p>
            <a:pPr lvl="1" indent="-342900">
              <a:lnSpc>
                <a:spcPct val="100000"/>
              </a:lnSpc>
              <a:spcBef>
                <a:spcPts val="0"/>
              </a:spcBef>
            </a:pPr>
            <a:r>
              <a:rPr lang="en-US" sz="2000" dirty="0">
                <a:solidFill>
                  <a:srgbClr val="003B59"/>
                </a:solidFill>
                <a:latin typeface="Helvetica" pitchFamily="2" charset="0"/>
                <a:cs typeface="+mn-cs"/>
              </a:rPr>
              <a:t>Active Vaccine Safety Surveillance</a:t>
            </a:r>
          </a:p>
          <a:p>
            <a:pPr lvl="1" indent="-342900">
              <a:lnSpc>
                <a:spcPct val="100000"/>
              </a:lnSpc>
              <a:spcBef>
                <a:spcPts val="0"/>
              </a:spcBef>
            </a:pPr>
            <a:r>
              <a:rPr lang="en-US" sz="2000" dirty="0">
                <a:solidFill>
                  <a:srgbClr val="003B59"/>
                </a:solidFill>
                <a:latin typeface="Helvetica" pitchFamily="2" charset="0"/>
                <a:cs typeface="+mn-cs"/>
              </a:rPr>
              <a:t>Artificial Intelligence in Pharmacovigilance</a:t>
            </a:r>
          </a:p>
          <a:p>
            <a:pPr indent="-342900">
              <a:lnSpc>
                <a:spcPct val="130000"/>
              </a:lnSpc>
              <a:spcBef>
                <a:spcPts val="0"/>
              </a:spcBef>
            </a:pPr>
            <a:r>
              <a:rPr lang="en-US" sz="2000" dirty="0">
                <a:solidFill>
                  <a:srgbClr val="003B59"/>
                </a:solidFill>
                <a:latin typeface="Helvetica" pitchFamily="2" charset="0"/>
                <a:cs typeface="+mn-cs"/>
              </a:rPr>
              <a:t>Since 2021 has led  the Moderna COVID vaccine safety team</a:t>
            </a:r>
          </a:p>
          <a:p>
            <a:endParaRPr lang="en-US" sz="1400" dirty="0"/>
          </a:p>
        </p:txBody>
      </p:sp>
    </p:spTree>
    <p:extLst>
      <p:ext uri="{BB962C8B-B14F-4D97-AF65-F5344CB8AC3E}">
        <p14:creationId xmlns:p14="http://schemas.microsoft.com/office/powerpoint/2010/main" val="969195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6CCE8-E89D-670F-BE1F-7BA8B45FEB8F}"/>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C9DA21E-901B-DBE0-1B2E-52DEF2C2AB11}"/>
              </a:ext>
            </a:extLst>
          </p:cNvPr>
          <p:cNvSpPr>
            <a:spLocks noGrp="1"/>
          </p:cNvSpPr>
          <p:nvPr>
            <p:ph idx="1"/>
          </p:nvPr>
        </p:nvSpPr>
        <p:spPr>
          <a:xfrm>
            <a:off x="838202" y="1658279"/>
            <a:ext cx="10896104" cy="3541442"/>
          </a:xfrm>
        </p:spPr>
        <p:txBody>
          <a:bodyPr/>
          <a:lstStyle/>
          <a:p>
            <a:pPr marL="800100" lvl="1" indent="-342900">
              <a:lnSpc>
                <a:spcPct val="130000"/>
              </a:lnSpc>
              <a:spcBef>
                <a:spcPts val="0"/>
              </a:spcBef>
            </a:pPr>
            <a:r>
              <a:rPr lang="en-US" sz="2800" dirty="0">
                <a:solidFill>
                  <a:schemeClr val="tx1"/>
                </a:solidFill>
              </a:rPr>
              <a:t> </a:t>
            </a:r>
            <a:r>
              <a:rPr lang="en-US" sz="2000" dirty="0">
                <a:solidFill>
                  <a:srgbClr val="003B59"/>
                </a:solidFill>
                <a:latin typeface="Helvetica" pitchFamily="2" charset="0"/>
                <a:cs typeface="+mn-cs"/>
              </a:rPr>
              <a:t>ABC Tool Perspective:</a:t>
            </a:r>
          </a:p>
          <a:p>
            <a:pPr marL="1371600" lvl="2" indent="-342900">
              <a:lnSpc>
                <a:spcPct val="100000"/>
              </a:lnSpc>
              <a:spcBef>
                <a:spcPts val="0"/>
              </a:spcBef>
              <a:spcAft>
                <a:spcPts val="600"/>
              </a:spcAft>
            </a:pPr>
            <a:r>
              <a:rPr lang="en-US" sz="2000" dirty="0">
                <a:solidFill>
                  <a:srgbClr val="003B59"/>
                </a:solidFill>
                <a:latin typeface="Helvetica" pitchFamily="2" charset="0"/>
                <a:cs typeface="+mn-cs"/>
              </a:rPr>
              <a:t>Needs to accurately and reliably apply the Brighton case definitions</a:t>
            </a:r>
          </a:p>
          <a:p>
            <a:pPr marL="1371600" lvl="2" indent="-342900">
              <a:lnSpc>
                <a:spcPct val="100000"/>
              </a:lnSpc>
              <a:spcBef>
                <a:spcPts val="0"/>
              </a:spcBef>
              <a:spcAft>
                <a:spcPts val="600"/>
              </a:spcAft>
            </a:pPr>
            <a:r>
              <a:rPr lang="en-US" sz="2000" dirty="0">
                <a:solidFill>
                  <a:srgbClr val="003B59"/>
                </a:solidFill>
                <a:latin typeface="Helvetica" pitchFamily="2" charset="0"/>
                <a:cs typeface="+mn-cs"/>
              </a:rPr>
              <a:t>For use in a Good x Practice</a:t>
            </a:r>
            <a:r>
              <a:rPr lang="en-US" sz="2000" dirty="0">
                <a:solidFill>
                  <a:srgbClr val="73AF01"/>
                </a:solidFill>
                <a:latin typeface="Helvetica" pitchFamily="2" charset="0"/>
                <a:cs typeface="+mn-cs"/>
              </a:rPr>
              <a:t>*</a:t>
            </a:r>
            <a:r>
              <a:rPr lang="en-US" sz="2000" dirty="0">
                <a:solidFill>
                  <a:srgbClr val="003B59"/>
                </a:solidFill>
                <a:latin typeface="Helvetica" pitchFamily="2" charset="0"/>
                <a:cs typeface="+mn-cs"/>
              </a:rPr>
              <a:t> (</a:t>
            </a:r>
            <a:r>
              <a:rPr lang="en-US" sz="2000" dirty="0" err="1">
                <a:solidFill>
                  <a:srgbClr val="003B59"/>
                </a:solidFill>
                <a:latin typeface="Helvetica" pitchFamily="2" charset="0"/>
                <a:cs typeface="+mn-cs"/>
              </a:rPr>
              <a:t>GxP</a:t>
            </a:r>
            <a:r>
              <a:rPr lang="en-US" sz="2000" dirty="0">
                <a:solidFill>
                  <a:srgbClr val="003B59"/>
                </a:solidFill>
                <a:latin typeface="Helvetica" pitchFamily="2" charset="0"/>
                <a:cs typeface="+mn-cs"/>
              </a:rPr>
              <a:t>) environment, needs to have</a:t>
            </a:r>
          </a:p>
          <a:p>
            <a:pPr lvl="3" indent="-342900">
              <a:lnSpc>
                <a:spcPct val="100000"/>
              </a:lnSpc>
              <a:spcBef>
                <a:spcPts val="0"/>
              </a:spcBef>
              <a:spcAft>
                <a:spcPts val="600"/>
              </a:spcAft>
            </a:pPr>
            <a:r>
              <a:rPr lang="en-US" sz="2000" dirty="0">
                <a:solidFill>
                  <a:srgbClr val="003B59"/>
                </a:solidFill>
                <a:latin typeface="Helvetica" pitchFamily="2" charset="0"/>
                <a:cs typeface="+mn-cs"/>
              </a:rPr>
              <a:t>Validation</a:t>
            </a:r>
          </a:p>
          <a:p>
            <a:pPr lvl="3" indent="-342900">
              <a:lnSpc>
                <a:spcPct val="100000"/>
              </a:lnSpc>
              <a:spcBef>
                <a:spcPts val="0"/>
              </a:spcBef>
              <a:spcAft>
                <a:spcPts val="600"/>
              </a:spcAft>
            </a:pPr>
            <a:r>
              <a:rPr lang="en-US" sz="2000" dirty="0">
                <a:solidFill>
                  <a:srgbClr val="003B59"/>
                </a:solidFill>
                <a:latin typeface="Helvetica" pitchFamily="2" charset="0"/>
                <a:cs typeface="+mn-cs"/>
              </a:rPr>
              <a:t>Controls</a:t>
            </a:r>
          </a:p>
          <a:p>
            <a:pPr lvl="3" indent="-342900">
              <a:lnSpc>
                <a:spcPct val="100000"/>
              </a:lnSpc>
              <a:spcBef>
                <a:spcPts val="0"/>
              </a:spcBef>
              <a:spcAft>
                <a:spcPts val="600"/>
              </a:spcAft>
            </a:pPr>
            <a:r>
              <a:rPr lang="en-US" sz="2000" dirty="0">
                <a:solidFill>
                  <a:srgbClr val="003B59"/>
                </a:solidFill>
                <a:latin typeface="Helvetica" pitchFamily="2" charset="0"/>
                <a:cs typeface="+mn-cs"/>
              </a:rPr>
              <a:t>Documentation</a:t>
            </a:r>
          </a:p>
          <a:p>
            <a:pPr lvl="3" indent="-342900">
              <a:lnSpc>
                <a:spcPct val="100000"/>
              </a:lnSpc>
              <a:spcBef>
                <a:spcPts val="0"/>
              </a:spcBef>
              <a:spcAft>
                <a:spcPts val="600"/>
              </a:spcAft>
            </a:pPr>
            <a:r>
              <a:rPr lang="en-US" sz="2000" dirty="0">
                <a:solidFill>
                  <a:srgbClr val="003B59"/>
                </a:solidFill>
                <a:latin typeface="Helvetica" pitchFamily="2" charset="0"/>
                <a:cs typeface="+mn-cs"/>
              </a:rPr>
              <a:t>Oversight</a:t>
            </a:r>
          </a:p>
          <a:p>
            <a:pPr marL="1371600" lvl="2" indent="-342900">
              <a:lnSpc>
                <a:spcPct val="100000"/>
              </a:lnSpc>
              <a:spcBef>
                <a:spcPts val="0"/>
              </a:spcBef>
              <a:spcAft>
                <a:spcPts val="600"/>
              </a:spcAft>
            </a:pPr>
            <a:r>
              <a:rPr lang="en-US" sz="2000" dirty="0">
                <a:solidFill>
                  <a:srgbClr val="003B59"/>
                </a:solidFill>
                <a:latin typeface="Helvetica" pitchFamily="2" charset="0"/>
                <a:cs typeface="+mn-cs"/>
              </a:rPr>
              <a:t>For private sector needs to be efficiently integrated into existing workflow processes without adding complexity or delay</a:t>
            </a:r>
          </a:p>
        </p:txBody>
      </p:sp>
      <p:sp>
        <p:nvSpPr>
          <p:cNvPr id="10" name="Rectángulo 9">
            <a:extLst>
              <a:ext uri="{FF2B5EF4-FFF2-40B4-BE49-F238E27FC236}">
                <a16:creationId xmlns:a16="http://schemas.microsoft.com/office/drawing/2014/main" id="{8EF8E70C-B090-93F9-D1E7-D47D82067980}"/>
              </a:ext>
            </a:extLst>
          </p:cNvPr>
          <p:cNvSpPr/>
          <p:nvPr/>
        </p:nvSpPr>
        <p:spPr>
          <a:xfrm>
            <a:off x="0" y="0"/>
            <a:ext cx="12192000" cy="812869"/>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Title 3">
            <a:extLst>
              <a:ext uri="{FF2B5EF4-FFF2-40B4-BE49-F238E27FC236}">
                <a16:creationId xmlns:a16="http://schemas.microsoft.com/office/drawing/2014/main" id="{1E6F1CA0-5953-B325-EA81-B6B54625D070}"/>
              </a:ext>
            </a:extLst>
          </p:cNvPr>
          <p:cNvSpPr txBox="1">
            <a:spLocks/>
          </p:cNvSpPr>
          <p:nvPr/>
        </p:nvSpPr>
        <p:spPr>
          <a:xfrm>
            <a:off x="163781" y="241330"/>
            <a:ext cx="11190017" cy="417431"/>
          </a:xfrm>
          <a:prstGeom prst="rect">
            <a:avLst/>
          </a:prstGeom>
        </p:spPr>
        <p:txBody>
          <a:bodyPr anchor="t"/>
          <a:lstStyle>
            <a:lvl1pPr algn="l" defTabSz="914400" rtl="0" eaLnBrk="1" latinLnBrk="0" hangingPunct="1">
              <a:lnSpc>
                <a:spcPct val="90000"/>
              </a:lnSpc>
              <a:spcBef>
                <a:spcPct val="0"/>
              </a:spcBef>
              <a:buNone/>
              <a:defRPr sz="3000" b="0" kern="1200">
                <a:solidFill>
                  <a:srgbClr val="2E6C9E"/>
                </a:solidFill>
                <a:latin typeface="Helvetica" pitchFamily="2" charset="0"/>
                <a:ea typeface="+mj-ea"/>
                <a:cs typeface="+mj-cs"/>
              </a:defRPr>
            </a:lvl1pPr>
          </a:lstStyle>
          <a:p>
            <a:r>
              <a:rPr lang="en-US" dirty="0">
                <a:solidFill>
                  <a:schemeClr val="bg1"/>
                </a:solidFill>
              </a:rPr>
              <a:t>Dr. Walter Strauss</a:t>
            </a:r>
          </a:p>
        </p:txBody>
      </p:sp>
      <p:sp>
        <p:nvSpPr>
          <p:cNvPr id="2" name="CuadroTexto 1">
            <a:extLst>
              <a:ext uri="{FF2B5EF4-FFF2-40B4-BE49-F238E27FC236}">
                <a16:creationId xmlns:a16="http://schemas.microsoft.com/office/drawing/2014/main" id="{079B5858-E203-ABFE-3636-7E2522FB4B72}"/>
              </a:ext>
            </a:extLst>
          </p:cNvPr>
          <p:cNvSpPr txBox="1"/>
          <p:nvPr/>
        </p:nvSpPr>
        <p:spPr>
          <a:xfrm>
            <a:off x="838202" y="5424257"/>
            <a:ext cx="10992612" cy="307777"/>
          </a:xfrm>
          <a:prstGeom prst="rect">
            <a:avLst/>
          </a:prstGeom>
          <a:noFill/>
        </p:spPr>
        <p:txBody>
          <a:bodyPr wrap="square" rtlCol="0">
            <a:spAutoFit/>
          </a:bodyPr>
          <a:lstStyle/>
          <a:p>
            <a:r>
              <a:rPr lang="en-GB" sz="1400" dirty="0">
                <a:solidFill>
                  <a:srgbClr val="73AF01"/>
                </a:solidFill>
              </a:rPr>
              <a:t>*</a:t>
            </a:r>
            <a:r>
              <a:rPr lang="en-GB" sz="1400" dirty="0"/>
              <a:t>Quality guidelines and regulations | </a:t>
            </a:r>
            <a:r>
              <a:rPr lang="en-GB" sz="1400" i="1" dirty="0"/>
              <a:t>X could be clinical, laboratory, manufacturing, distribution, storage, pharmacovigilance, and documentation</a:t>
            </a:r>
            <a:r>
              <a:rPr lang="en-GB" sz="1400" dirty="0"/>
              <a:t>.</a:t>
            </a:r>
          </a:p>
        </p:txBody>
      </p:sp>
    </p:spTree>
    <p:extLst>
      <p:ext uri="{BB962C8B-B14F-4D97-AF65-F5344CB8AC3E}">
        <p14:creationId xmlns:p14="http://schemas.microsoft.com/office/powerpoint/2010/main" val="2697375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44904-D200-496B-7501-A6070DA0BC5E}"/>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7BB4DB7F-3C09-887A-A389-3AA8D4CC4D24}"/>
              </a:ext>
            </a:extLst>
          </p:cNvPr>
          <p:cNvSpPr/>
          <p:nvPr/>
        </p:nvSpPr>
        <p:spPr>
          <a:xfrm>
            <a:off x="0" y="0"/>
            <a:ext cx="12192000" cy="6858000"/>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TextBox 10">
            <a:extLst>
              <a:ext uri="{FF2B5EF4-FFF2-40B4-BE49-F238E27FC236}">
                <a16:creationId xmlns:a16="http://schemas.microsoft.com/office/drawing/2014/main" id="{7CE47D98-55A2-DAA0-C807-583789470A9A}"/>
              </a:ext>
            </a:extLst>
          </p:cNvPr>
          <p:cNvSpPr txBox="1"/>
          <p:nvPr/>
        </p:nvSpPr>
        <p:spPr>
          <a:xfrm>
            <a:off x="978195" y="2224373"/>
            <a:ext cx="784682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4800" b="1" dirty="0">
                <a:solidFill>
                  <a:schemeClr val="bg1"/>
                </a:solidFill>
                <a:latin typeface="Helvetica" pitchFamily="2" charset="0"/>
              </a:rPr>
              <a:t>Prof. Florence van Hunsel</a:t>
            </a:r>
            <a:endParaRPr lang="en-US" sz="3600" b="1" dirty="0">
              <a:solidFill>
                <a:schemeClr val="bg1"/>
              </a:solidFill>
              <a:latin typeface="Helvetica" pitchFamily="2" charset="0"/>
              <a:cs typeface="Helvetica"/>
            </a:endParaRPr>
          </a:p>
        </p:txBody>
      </p:sp>
      <p:sp>
        <p:nvSpPr>
          <p:cNvPr id="8" name="TextBox 10">
            <a:extLst>
              <a:ext uri="{FF2B5EF4-FFF2-40B4-BE49-F238E27FC236}">
                <a16:creationId xmlns:a16="http://schemas.microsoft.com/office/drawing/2014/main" id="{DB45B3AD-F4F7-9B70-B5BA-7ACE38F824F0}"/>
              </a:ext>
            </a:extLst>
          </p:cNvPr>
          <p:cNvSpPr txBox="1"/>
          <p:nvPr/>
        </p:nvSpPr>
        <p:spPr>
          <a:xfrm>
            <a:off x="978194" y="3043080"/>
            <a:ext cx="932475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a:solidFill>
                  <a:schemeClr val="bg1"/>
                </a:solidFill>
                <a:latin typeface="Helvetica" pitchFamily="2" charset="0"/>
              </a:rPr>
              <a:t>Lareb</a:t>
            </a:r>
            <a:endParaRPr lang="en-US" sz="2400" b="1" dirty="0">
              <a:solidFill>
                <a:schemeClr val="bg1"/>
              </a:solidFill>
              <a:latin typeface="Helvetica" pitchFamily="2" charset="0"/>
              <a:cs typeface="Helvetica"/>
            </a:endParaRPr>
          </a:p>
        </p:txBody>
      </p:sp>
      <p:sp>
        <p:nvSpPr>
          <p:cNvPr id="9" name="TextBox 10">
            <a:extLst>
              <a:ext uri="{FF2B5EF4-FFF2-40B4-BE49-F238E27FC236}">
                <a16:creationId xmlns:a16="http://schemas.microsoft.com/office/drawing/2014/main" id="{367E761A-C029-3CD0-2AB7-63719DB46D89}"/>
              </a:ext>
            </a:extLst>
          </p:cNvPr>
          <p:cNvSpPr txBox="1"/>
          <p:nvPr/>
        </p:nvSpPr>
        <p:spPr>
          <a:xfrm>
            <a:off x="978193" y="3679906"/>
            <a:ext cx="932475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err="1">
                <a:solidFill>
                  <a:schemeClr val="bg1"/>
                </a:solidFill>
                <a:latin typeface="Helvetica" pitchFamily="2" charset="0"/>
              </a:rPr>
              <a:t>Netherlands</a:t>
            </a:r>
            <a:endParaRPr lang="en-US" sz="2400" b="1" dirty="0">
              <a:solidFill>
                <a:schemeClr val="bg1"/>
              </a:solidFill>
              <a:latin typeface="Helvetica" pitchFamily="2" charset="0"/>
              <a:cs typeface="Helvetica"/>
            </a:endParaRPr>
          </a:p>
        </p:txBody>
      </p:sp>
      <p:pic>
        <p:nvPicPr>
          <p:cNvPr id="2" name="Imagen 1">
            <a:extLst>
              <a:ext uri="{FF2B5EF4-FFF2-40B4-BE49-F238E27FC236}">
                <a16:creationId xmlns:a16="http://schemas.microsoft.com/office/drawing/2014/main" id="{8AB56862-A2A3-6225-C382-D74E918E473D}"/>
              </a:ext>
            </a:extLst>
          </p:cNvPr>
          <p:cNvPicPr>
            <a:picLocks noChangeAspect="1"/>
          </p:cNvPicPr>
          <p:nvPr/>
        </p:nvPicPr>
        <p:blipFill>
          <a:blip r:embed="rId2"/>
          <a:srcRect l="-1" r="56107" b="-4008"/>
          <a:stretch>
            <a:fillRect/>
          </a:stretch>
        </p:blipFill>
        <p:spPr>
          <a:xfrm>
            <a:off x="8825023" y="2563671"/>
            <a:ext cx="3366977" cy="158508"/>
          </a:xfrm>
          <a:prstGeom prst="rect">
            <a:avLst/>
          </a:prstGeom>
        </p:spPr>
      </p:pic>
      <p:pic>
        <p:nvPicPr>
          <p:cNvPr id="7" name="Imagen 6">
            <a:extLst>
              <a:ext uri="{FF2B5EF4-FFF2-40B4-BE49-F238E27FC236}">
                <a16:creationId xmlns:a16="http://schemas.microsoft.com/office/drawing/2014/main" id="{A9F4E6CD-4F21-0243-3E94-6B8936F432A8}"/>
              </a:ext>
            </a:extLst>
          </p:cNvPr>
          <p:cNvPicPr>
            <a:picLocks noChangeAspect="1"/>
          </p:cNvPicPr>
          <p:nvPr/>
        </p:nvPicPr>
        <p:blipFill>
          <a:blip r:embed="rId3"/>
          <a:stretch>
            <a:fillRect/>
          </a:stretch>
        </p:blipFill>
        <p:spPr>
          <a:xfrm>
            <a:off x="10758376" y="175311"/>
            <a:ext cx="1072438" cy="1073747"/>
          </a:xfrm>
          <a:prstGeom prst="rect">
            <a:avLst/>
          </a:prstGeom>
        </p:spPr>
      </p:pic>
    </p:spTree>
    <p:extLst>
      <p:ext uri="{BB962C8B-B14F-4D97-AF65-F5344CB8AC3E}">
        <p14:creationId xmlns:p14="http://schemas.microsoft.com/office/powerpoint/2010/main" val="3322063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39974-45F8-9310-25E5-462D81EE7A2F}"/>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9EAAA389-A0BA-1BD4-204F-3B59CC459916}"/>
              </a:ext>
            </a:extLst>
          </p:cNvPr>
          <p:cNvSpPr/>
          <p:nvPr/>
        </p:nvSpPr>
        <p:spPr>
          <a:xfrm>
            <a:off x="0" y="0"/>
            <a:ext cx="12192000" cy="812869"/>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Title 3">
            <a:extLst>
              <a:ext uri="{FF2B5EF4-FFF2-40B4-BE49-F238E27FC236}">
                <a16:creationId xmlns:a16="http://schemas.microsoft.com/office/drawing/2014/main" id="{0123A055-36FF-2320-E466-559D80137198}"/>
              </a:ext>
            </a:extLst>
          </p:cNvPr>
          <p:cNvSpPr txBox="1">
            <a:spLocks/>
          </p:cNvSpPr>
          <p:nvPr/>
        </p:nvSpPr>
        <p:spPr>
          <a:xfrm>
            <a:off x="163781" y="249747"/>
            <a:ext cx="11190017" cy="417431"/>
          </a:xfrm>
          <a:prstGeom prst="rect">
            <a:avLst/>
          </a:prstGeom>
        </p:spPr>
        <p:txBody>
          <a:bodyPr anchor="t"/>
          <a:lstStyle>
            <a:lvl1pPr algn="l" defTabSz="914400" rtl="0" eaLnBrk="1" latinLnBrk="0" hangingPunct="1">
              <a:lnSpc>
                <a:spcPct val="90000"/>
              </a:lnSpc>
              <a:spcBef>
                <a:spcPct val="0"/>
              </a:spcBef>
              <a:buNone/>
              <a:defRPr sz="3000" b="0" kern="1200">
                <a:solidFill>
                  <a:srgbClr val="2E6C9E"/>
                </a:solidFill>
                <a:latin typeface="Helvetica" pitchFamily="2" charset="0"/>
                <a:ea typeface="+mj-ea"/>
                <a:cs typeface="+mj-cs"/>
              </a:defRPr>
            </a:lvl1pPr>
          </a:lstStyle>
          <a:p>
            <a:r>
              <a:rPr lang="en-US" dirty="0">
                <a:solidFill>
                  <a:schemeClr val="bg1"/>
                </a:solidFill>
              </a:rPr>
              <a:t>Prof. Florence van Hunsel – BIO </a:t>
            </a:r>
          </a:p>
        </p:txBody>
      </p:sp>
      <p:sp>
        <p:nvSpPr>
          <p:cNvPr id="21" name="Content Placeholder 5">
            <a:extLst>
              <a:ext uri="{FF2B5EF4-FFF2-40B4-BE49-F238E27FC236}">
                <a16:creationId xmlns:a16="http://schemas.microsoft.com/office/drawing/2014/main" id="{9E45CC14-AFBD-3EE7-AD2D-1D6827E8CD5B}"/>
              </a:ext>
            </a:extLst>
          </p:cNvPr>
          <p:cNvSpPr txBox="1">
            <a:spLocks/>
          </p:cNvSpPr>
          <p:nvPr/>
        </p:nvSpPr>
        <p:spPr>
          <a:xfrm>
            <a:off x="419002" y="1062616"/>
            <a:ext cx="8283532" cy="546698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b="0" i="0" kern="1200">
                <a:solidFill>
                  <a:srgbClr val="989898"/>
                </a:solidFill>
                <a:latin typeface="Helvetica Light" panose="020B040302020202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rgbClr val="989898"/>
                </a:solidFill>
                <a:latin typeface="Helvetica Light" panose="020B040302020202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rgbClr val="989898"/>
                </a:solidFill>
                <a:latin typeface="Helvetica Light" panose="020B040302020202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rgbClr val="989898"/>
                </a:solidFill>
                <a:latin typeface="Helvetica Light" panose="020B040302020202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rgbClr val="989898"/>
                </a:solidFill>
                <a:latin typeface="Helvetica Light" panose="020B0403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42900">
              <a:lnSpc>
                <a:spcPct val="100000"/>
              </a:lnSpc>
              <a:spcBef>
                <a:spcPts val="0"/>
              </a:spcBef>
            </a:pPr>
            <a:r>
              <a:rPr lang="en-US" sz="2000" dirty="0">
                <a:solidFill>
                  <a:srgbClr val="003B59"/>
                </a:solidFill>
                <a:latin typeface="Helvetica" pitchFamily="2" charset="0"/>
                <a:cs typeface="+mn-cs"/>
              </a:rPr>
              <a:t>Pharmacist </a:t>
            </a:r>
          </a:p>
          <a:p>
            <a:pPr indent="-342900">
              <a:lnSpc>
                <a:spcPct val="100000"/>
              </a:lnSpc>
              <a:spcBef>
                <a:spcPts val="0"/>
              </a:spcBef>
            </a:pPr>
            <a:r>
              <a:rPr lang="en-US" sz="2000" dirty="0">
                <a:solidFill>
                  <a:srgbClr val="003B59"/>
                </a:solidFill>
                <a:latin typeface="Helvetica" pitchFamily="2" charset="0"/>
                <a:cs typeface="+mn-cs"/>
              </a:rPr>
              <a:t>Netherlands Pharmacovigilance Centre Lareb since 2005</a:t>
            </a:r>
          </a:p>
          <a:p>
            <a:pPr lvl="1" indent="-342900">
              <a:lnSpc>
                <a:spcPct val="100000"/>
              </a:lnSpc>
              <a:spcBef>
                <a:spcPts val="0"/>
              </a:spcBef>
            </a:pPr>
            <a:r>
              <a:rPr lang="en-US" sz="2000" dirty="0">
                <a:solidFill>
                  <a:srgbClr val="003B59"/>
                </a:solidFill>
                <a:latin typeface="Helvetica" pitchFamily="2" charset="0"/>
                <a:cs typeface="+mn-cs"/>
              </a:rPr>
              <a:t>Senior Epidemiologist in the infectious diseases team</a:t>
            </a:r>
          </a:p>
          <a:p>
            <a:pPr lvl="1" indent="-342900">
              <a:lnSpc>
                <a:spcPct val="100000"/>
              </a:lnSpc>
              <a:spcBef>
                <a:spcPts val="0"/>
              </a:spcBef>
            </a:pPr>
            <a:r>
              <a:rPr lang="en-US" sz="2000" dirty="0">
                <a:solidFill>
                  <a:srgbClr val="003B59"/>
                </a:solidFill>
                <a:latin typeface="Helvetica" pitchFamily="2" charset="0"/>
                <a:cs typeface="+mn-cs"/>
              </a:rPr>
              <a:t>Currently leads Safety Innovation</a:t>
            </a:r>
          </a:p>
          <a:p>
            <a:pPr lvl="1" indent="-342900">
              <a:lnSpc>
                <a:spcPct val="100000"/>
              </a:lnSpc>
              <a:spcBef>
                <a:spcPts val="0"/>
              </a:spcBef>
            </a:pPr>
            <a:r>
              <a:rPr lang="en-US" sz="2000" dirty="0">
                <a:solidFill>
                  <a:srgbClr val="003B59"/>
                </a:solidFill>
                <a:latin typeface="Helvetica" pitchFamily="2" charset="0"/>
                <a:cs typeface="+mn-cs"/>
              </a:rPr>
              <a:t>Head of Signal detection for 10 years</a:t>
            </a:r>
          </a:p>
          <a:p>
            <a:pPr lvl="1" indent="-342900">
              <a:lnSpc>
                <a:spcPct val="100000"/>
              </a:lnSpc>
              <a:spcBef>
                <a:spcPts val="0"/>
              </a:spcBef>
            </a:pPr>
            <a:r>
              <a:rPr lang="en-US" sz="2000" dirty="0">
                <a:solidFill>
                  <a:srgbClr val="003B59"/>
                </a:solidFill>
                <a:latin typeface="Helvetica" pitchFamily="2" charset="0"/>
                <a:cs typeface="+mn-cs"/>
              </a:rPr>
              <a:t>Coordinated signal detection work during COVID-19 pandemic</a:t>
            </a:r>
          </a:p>
          <a:p>
            <a:pPr indent="-342900">
              <a:lnSpc>
                <a:spcPct val="100000"/>
              </a:lnSpc>
              <a:spcBef>
                <a:spcPts val="0"/>
              </a:spcBef>
            </a:pPr>
            <a:r>
              <a:rPr lang="en-US" sz="2000" dirty="0">
                <a:solidFill>
                  <a:srgbClr val="003B59"/>
                </a:solidFill>
                <a:latin typeface="Helvetica" pitchFamily="2" charset="0"/>
                <a:cs typeface="+mn-cs"/>
              </a:rPr>
              <a:t>Nov 1 2025: Prof. of Pharmacovigilance at </a:t>
            </a:r>
            <a:r>
              <a:rPr lang="en-US" sz="2000" dirty="0" err="1">
                <a:solidFill>
                  <a:srgbClr val="003B59"/>
                </a:solidFill>
                <a:latin typeface="Helvetica" pitchFamily="2" charset="0"/>
                <a:cs typeface="+mn-cs"/>
              </a:rPr>
              <a:t>U.Groningen</a:t>
            </a:r>
            <a:r>
              <a:rPr lang="en-US" sz="2000" dirty="0">
                <a:solidFill>
                  <a:srgbClr val="003B59"/>
                </a:solidFill>
                <a:latin typeface="Helvetica" pitchFamily="2" charset="0"/>
                <a:cs typeface="+mn-cs"/>
              </a:rPr>
              <a:t>  </a:t>
            </a:r>
          </a:p>
          <a:p>
            <a:pPr lvl="1" indent="-342900">
              <a:lnSpc>
                <a:spcPct val="100000"/>
              </a:lnSpc>
              <a:spcBef>
                <a:spcPts val="0"/>
              </a:spcBef>
            </a:pPr>
            <a:r>
              <a:rPr lang="en-US" sz="2000" dirty="0">
                <a:solidFill>
                  <a:srgbClr val="003B59"/>
                </a:solidFill>
                <a:latin typeface="Helvetica" pitchFamily="2" charset="0"/>
                <a:cs typeface="+mn-cs"/>
              </a:rPr>
              <a:t>Chair in Groningen Research Institute of Pharmacy (GRIP)</a:t>
            </a:r>
          </a:p>
          <a:p>
            <a:pPr lvl="1" indent="-342900">
              <a:lnSpc>
                <a:spcPct val="100000"/>
              </a:lnSpc>
              <a:spcBef>
                <a:spcPts val="0"/>
              </a:spcBef>
            </a:pPr>
            <a:r>
              <a:rPr lang="en-US" sz="2000" dirty="0">
                <a:solidFill>
                  <a:srgbClr val="003B59"/>
                </a:solidFill>
                <a:latin typeface="Helvetica" pitchFamily="2" charset="0"/>
                <a:cs typeface="+mn-cs"/>
              </a:rPr>
              <a:t>Research focus: methodologic innovation in drug and vaccine pharmacovigilance</a:t>
            </a:r>
          </a:p>
          <a:p>
            <a:pPr indent="-342900">
              <a:lnSpc>
                <a:spcPct val="100000"/>
              </a:lnSpc>
              <a:spcBef>
                <a:spcPts val="0"/>
              </a:spcBef>
            </a:pPr>
            <a:r>
              <a:rPr lang="en-US" sz="2000" dirty="0">
                <a:solidFill>
                  <a:srgbClr val="003B59"/>
                </a:solidFill>
                <a:latin typeface="Helvetica" pitchFamily="2" charset="0"/>
                <a:cs typeface="+mn-cs"/>
              </a:rPr>
              <a:t>Member of:</a:t>
            </a:r>
          </a:p>
          <a:p>
            <a:pPr lvl="1" indent="-342900">
              <a:lnSpc>
                <a:spcPct val="100000"/>
              </a:lnSpc>
              <a:spcBef>
                <a:spcPts val="0"/>
              </a:spcBef>
            </a:pPr>
            <a:r>
              <a:rPr lang="en-US" sz="2000" dirty="0">
                <a:solidFill>
                  <a:srgbClr val="003B59"/>
                </a:solidFill>
                <a:latin typeface="Helvetica" pitchFamily="2" charset="0"/>
                <a:cs typeface="+mn-cs"/>
              </a:rPr>
              <a:t>EMA Signal Management Review Technical Working Group</a:t>
            </a:r>
          </a:p>
          <a:p>
            <a:pPr lvl="1" indent="-342900">
              <a:lnSpc>
                <a:spcPct val="100000"/>
              </a:lnSpc>
              <a:spcBef>
                <a:spcPts val="0"/>
              </a:spcBef>
            </a:pPr>
            <a:r>
              <a:rPr lang="en-US" sz="2000" dirty="0">
                <a:solidFill>
                  <a:srgbClr val="003B59"/>
                </a:solidFill>
                <a:latin typeface="Helvetica" pitchFamily="2" charset="0"/>
                <a:cs typeface="+mn-cs"/>
              </a:rPr>
              <a:t>Vaccine monitoring Collaboration for Europe (VAC4EU)</a:t>
            </a:r>
          </a:p>
          <a:p>
            <a:pPr lvl="1" indent="-342900">
              <a:lnSpc>
                <a:spcPct val="100000"/>
              </a:lnSpc>
              <a:spcBef>
                <a:spcPts val="0"/>
              </a:spcBef>
            </a:pPr>
            <a:r>
              <a:rPr lang="en-US" sz="2000" dirty="0">
                <a:solidFill>
                  <a:srgbClr val="003B59"/>
                </a:solidFill>
                <a:latin typeface="Helvetica" pitchFamily="2" charset="0"/>
                <a:cs typeface="+mn-cs"/>
              </a:rPr>
              <a:t>Vaccine Special Interest Groups of </a:t>
            </a:r>
            <a:r>
              <a:rPr lang="en-US" sz="2000" dirty="0" err="1">
                <a:solidFill>
                  <a:srgbClr val="003B59"/>
                </a:solidFill>
                <a:latin typeface="Helvetica" pitchFamily="2" charset="0"/>
                <a:cs typeface="+mn-cs"/>
              </a:rPr>
              <a:t>ISoP</a:t>
            </a:r>
            <a:r>
              <a:rPr lang="en-US" sz="2000" dirty="0">
                <a:solidFill>
                  <a:srgbClr val="003B59"/>
                </a:solidFill>
                <a:latin typeface="Helvetica" pitchFamily="2" charset="0"/>
                <a:cs typeface="+mn-cs"/>
              </a:rPr>
              <a:t> and ISPE</a:t>
            </a:r>
          </a:p>
          <a:p>
            <a:endParaRPr lang="en-US" sz="1400" dirty="0"/>
          </a:p>
        </p:txBody>
      </p:sp>
    </p:spTree>
    <p:extLst>
      <p:ext uri="{BB962C8B-B14F-4D97-AF65-F5344CB8AC3E}">
        <p14:creationId xmlns:p14="http://schemas.microsoft.com/office/powerpoint/2010/main" val="1531773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el 3">
            <a:extLst>
              <a:ext uri="{FF2B5EF4-FFF2-40B4-BE49-F238E27FC236}">
                <a16:creationId xmlns:a16="http://schemas.microsoft.com/office/drawing/2014/main" id="{5FAB4A2F-1378-43F8-9CA5-7601F1B33C98}"/>
              </a:ext>
            </a:extLst>
          </p:cNvPr>
          <p:cNvSpPr>
            <a:spLocks noGrp="1"/>
          </p:cNvSpPr>
          <p:nvPr>
            <p:ph type="title"/>
          </p:nvPr>
        </p:nvSpPr>
        <p:spPr>
          <a:xfrm>
            <a:off x="694125" y="720000"/>
            <a:ext cx="10800000" cy="504951"/>
          </a:xfrm>
        </p:spPr>
        <p:txBody>
          <a:bodyPr/>
          <a:lstStyle/>
          <a:p>
            <a:r>
              <a:rPr lang="nl-NL" altLang="nl-NL" sz="3200" i="1" dirty="0">
                <a:latin typeface="Calibri" panose="020F0502020204030204" pitchFamily="34" charset="0"/>
                <a:cs typeface="Calibri" panose="020F0502020204030204" pitchFamily="34" charset="0"/>
              </a:rPr>
              <a:t>Lareb &amp; Vaccine </a:t>
            </a:r>
            <a:r>
              <a:rPr lang="nl-NL" altLang="nl-NL" sz="3200" i="1" dirty="0" err="1">
                <a:latin typeface="Calibri" panose="020F0502020204030204" pitchFamily="34" charset="0"/>
                <a:cs typeface="Calibri" panose="020F0502020204030204" pitchFamily="34" charset="0"/>
              </a:rPr>
              <a:t>safety</a:t>
            </a:r>
            <a:r>
              <a:rPr lang="nl-NL" altLang="nl-NL" sz="3200" i="1" dirty="0">
                <a:latin typeface="Calibri" panose="020F0502020204030204" pitchFamily="34" charset="0"/>
                <a:cs typeface="Calibri" panose="020F0502020204030204" pitchFamily="34" charset="0"/>
              </a:rPr>
              <a:t> surveillance</a:t>
            </a:r>
          </a:p>
        </p:txBody>
      </p:sp>
      <p:sp>
        <p:nvSpPr>
          <p:cNvPr id="3" name="Tijdelijke aanduiding voor tekst 2">
            <a:extLst>
              <a:ext uri="{FF2B5EF4-FFF2-40B4-BE49-F238E27FC236}">
                <a16:creationId xmlns:a16="http://schemas.microsoft.com/office/drawing/2014/main" id="{D8E72562-95E0-4913-BB05-95BA8A00D773}"/>
              </a:ext>
            </a:extLst>
          </p:cNvPr>
          <p:cNvSpPr>
            <a:spLocks noGrp="1"/>
          </p:cNvSpPr>
          <p:nvPr>
            <p:ph type="body" sz="quarter" idx="11"/>
          </p:nvPr>
        </p:nvSpPr>
        <p:spPr/>
        <p:txBody>
          <a:bodyPr/>
          <a:lstStyle/>
          <a:p>
            <a:endParaRPr lang="nl-NL"/>
          </a:p>
        </p:txBody>
      </p:sp>
      <p:sp>
        <p:nvSpPr>
          <p:cNvPr id="5" name="Tijdelijke aanduiding voor tekst 4">
            <a:extLst>
              <a:ext uri="{FF2B5EF4-FFF2-40B4-BE49-F238E27FC236}">
                <a16:creationId xmlns:a16="http://schemas.microsoft.com/office/drawing/2014/main" id="{675AFFB1-AE5B-40D9-B1C8-7C4D0F65D997}"/>
              </a:ext>
            </a:extLst>
          </p:cNvPr>
          <p:cNvSpPr>
            <a:spLocks noGrp="1"/>
          </p:cNvSpPr>
          <p:nvPr>
            <p:ph type="body" sz="quarter" idx="13"/>
          </p:nvPr>
        </p:nvSpPr>
        <p:spPr>
          <a:xfrm>
            <a:off x="694125" y="1607343"/>
            <a:ext cx="6877050" cy="3643313"/>
          </a:xfrm>
        </p:spPr>
        <p:txBody>
          <a:bodyPr/>
          <a:lstStyle/>
          <a:p>
            <a:pPr marL="342900" indent="-342900">
              <a:buFont typeface="Arial" panose="020B0604020202020204" pitchFamily="34" charset="0"/>
              <a:buChar char="•"/>
              <a:defRPr/>
            </a:pPr>
            <a:r>
              <a:rPr lang="en-US" dirty="0"/>
              <a:t>Spontaneous reporting system</a:t>
            </a:r>
          </a:p>
          <a:p>
            <a:pPr marL="895350" lvl="1" indent="-342900">
              <a:defRPr/>
            </a:pPr>
            <a:r>
              <a:rPr lang="en-US" dirty="0"/>
              <a:t>In 2025 4,823 Individual Case Safety Reports (ICSR on vaccines in total</a:t>
            </a:r>
          </a:p>
          <a:p>
            <a:pPr marL="895350" lvl="1" indent="-342900">
              <a:defRPr/>
            </a:pPr>
            <a:r>
              <a:rPr lang="en-US" dirty="0"/>
              <a:t>During Covid-19 pandemic 2021-2022 &gt; 250,000 ICSRs received, processed and assessed in a short time span</a:t>
            </a:r>
            <a:endParaRPr lang="nl-NL" dirty="0"/>
          </a:p>
          <a:p>
            <a:pPr marL="342900" indent="-342900">
              <a:buFont typeface="Arial" panose="020B0604020202020204" pitchFamily="34" charset="0"/>
              <a:buChar char="•"/>
              <a:defRPr/>
            </a:pPr>
            <a:r>
              <a:rPr lang="nl-NL" dirty="0"/>
              <a:t>In </a:t>
            </a:r>
            <a:r>
              <a:rPr lang="nl-NL" dirty="0" err="1"/>
              <a:t>addition</a:t>
            </a:r>
            <a:r>
              <a:rPr lang="nl-NL" dirty="0"/>
              <a:t> large cohort event monitoring (CEM) studies </a:t>
            </a:r>
            <a:endParaRPr lang="en-US" dirty="0"/>
          </a:p>
        </p:txBody>
      </p:sp>
      <p:pic>
        <p:nvPicPr>
          <p:cNvPr id="7" name="Lareb logo EN - wit">
            <a:extLst>
              <a:ext uri="{FF2B5EF4-FFF2-40B4-BE49-F238E27FC236}">
                <a16:creationId xmlns:a16="http://schemas.microsoft.com/office/drawing/2014/main" id="{9195D082-66BC-4A3B-9B8B-92121E095BDB}"/>
              </a:ext>
            </a:extLst>
          </p:cNvPr>
          <p:cNvPicPr>
            <a:picLocks noChangeAspect="1"/>
          </p:cNvPicPr>
          <p:nvPr/>
        </p:nvPicPr>
        <p:blipFill>
          <a:blip r:embed="rId2"/>
          <a:stretch>
            <a:fillRect/>
          </a:stretch>
        </p:blipFill>
        <p:spPr>
          <a:xfrm>
            <a:off x="10288720" y="5914984"/>
            <a:ext cx="1590362" cy="600116"/>
          </a:xfrm>
          <a:prstGeom prst="rect">
            <a:avLst/>
          </a:prstGeom>
        </p:spPr>
      </p:pic>
      <p:sp>
        <p:nvSpPr>
          <p:cNvPr id="2" name="Tekstvak 11">
            <a:extLst>
              <a:ext uri="{FF2B5EF4-FFF2-40B4-BE49-F238E27FC236}">
                <a16:creationId xmlns:a16="http://schemas.microsoft.com/office/drawing/2014/main" id="{70D38EB3-310F-C403-63FF-E361D9CA91F8}"/>
              </a:ext>
            </a:extLst>
          </p:cNvPr>
          <p:cNvSpPr txBox="1"/>
          <p:nvPr/>
        </p:nvSpPr>
        <p:spPr>
          <a:xfrm>
            <a:off x="8229600" y="617875"/>
            <a:ext cx="3819864" cy="5269263"/>
          </a:xfrm>
          <a:prstGeom prst="rect">
            <a:avLst/>
          </a:prstGeom>
          <a:solidFill>
            <a:schemeClr val="bg1">
              <a:lumMod val="95000"/>
            </a:schemeClr>
          </a:solidFill>
          <a:ln>
            <a:noFill/>
          </a:ln>
        </p:spPr>
        <p:style>
          <a:lnRef idx="2">
            <a:schemeClr val="accent2"/>
          </a:lnRef>
          <a:fillRef idx="1">
            <a:schemeClr val="lt1"/>
          </a:fillRef>
          <a:effectRef idx="0">
            <a:schemeClr val="accent2"/>
          </a:effectRef>
          <a:fontRef idx="minor">
            <a:schemeClr val="dk1"/>
          </a:fontRef>
        </p:style>
        <p:txBody>
          <a:bodyPr wrap="square" lIns="0" tIns="0" rIns="0" bIns="0" rtlCol="0">
            <a:spAutoFit/>
          </a:bodyPr>
          <a:lstStyle/>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p:txBody>
      </p:sp>
      <p:sp>
        <p:nvSpPr>
          <p:cNvPr id="4" name="Tekstvak 11">
            <a:extLst>
              <a:ext uri="{FF2B5EF4-FFF2-40B4-BE49-F238E27FC236}">
                <a16:creationId xmlns:a16="http://schemas.microsoft.com/office/drawing/2014/main" id="{29813BC4-6E6B-FC9C-838D-EBACB15C02E4}"/>
              </a:ext>
            </a:extLst>
          </p:cNvPr>
          <p:cNvSpPr txBox="1"/>
          <p:nvPr/>
        </p:nvSpPr>
        <p:spPr>
          <a:xfrm>
            <a:off x="8501054" y="895818"/>
            <a:ext cx="3413464" cy="4751878"/>
          </a:xfrm>
          <a:prstGeom prst="rect">
            <a:avLst/>
          </a:prstGeom>
          <a:solidFill>
            <a:schemeClr val="bg1">
              <a:lumMod val="95000"/>
            </a:schemeClr>
          </a:solidFill>
          <a:ln>
            <a:noFill/>
          </a:ln>
        </p:spPr>
        <p:style>
          <a:lnRef idx="2">
            <a:schemeClr val="accent2"/>
          </a:lnRef>
          <a:fillRef idx="1">
            <a:schemeClr val="lt1"/>
          </a:fillRef>
          <a:effectRef idx="0">
            <a:schemeClr val="accent2"/>
          </a:effectRef>
          <a:fontRef idx="minor">
            <a:schemeClr val="dk1"/>
          </a:fontRef>
        </p:style>
        <p:txBody>
          <a:bodyPr wrap="square" lIns="0" tIns="0" rIns="0" bIns="0" rtlCol="0">
            <a:spAutoFit/>
          </a:bodyPr>
          <a:lstStyle/>
          <a:p>
            <a:pPr algn="l">
              <a:lnSpc>
                <a:spcPct val="120000"/>
              </a:lnSpc>
              <a:spcBef>
                <a:spcPts val="1000"/>
              </a:spcBef>
            </a:pPr>
            <a:r>
              <a:rPr lang="en-US" sz="1400" dirty="0">
                <a:solidFill>
                  <a:schemeClr val="accent1"/>
                </a:solidFill>
              </a:rPr>
              <a:t>We distinguished different types of safety signals, for which signal detection relied on Spontaneous Reporting and/or Intensive Monitoring cohort data. </a:t>
            </a:r>
          </a:p>
          <a:p>
            <a:pPr algn="l">
              <a:lnSpc>
                <a:spcPct val="120000"/>
              </a:lnSpc>
              <a:spcBef>
                <a:spcPts val="1000"/>
              </a:spcBef>
            </a:pPr>
            <a:r>
              <a:rPr lang="en-US" sz="1400" dirty="0">
                <a:solidFill>
                  <a:schemeClr val="accent1"/>
                </a:solidFill>
              </a:rPr>
              <a:t>Different methods of (statistical) analysis</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Case-by-Case signal detection of serious events/AESI</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Custom-made electronic Reaction Monitoring Reports (</a:t>
            </a:r>
            <a:r>
              <a:rPr lang="en-US" sz="1400" dirty="0" err="1">
                <a:solidFill>
                  <a:schemeClr val="accent1"/>
                </a:solidFill>
              </a:rPr>
              <a:t>eRMR</a:t>
            </a:r>
            <a:r>
              <a:rPr lang="en-US" sz="1400" dirty="0">
                <a:solidFill>
                  <a:schemeClr val="accent1"/>
                </a:solidFill>
              </a:rPr>
              <a:t>) </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Observed/Expected analysis</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Reporting rates for SRS/Incidence rates for Intensive Monitoring Cohort</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Multivariate logistic regression analysis for cohort data</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Batch analysis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09893-191E-CD00-CC8D-C3EF056C5CDF}"/>
            </a:ext>
          </a:extLst>
        </p:cNvPr>
        <p:cNvGrpSpPr/>
        <p:nvPr/>
      </p:nvGrpSpPr>
      <p:grpSpPr>
        <a:xfrm>
          <a:off x="0" y="0"/>
          <a:ext cx="0" cy="0"/>
          <a:chOff x="0" y="0"/>
          <a:chExt cx="0" cy="0"/>
        </a:xfrm>
      </p:grpSpPr>
      <p:sp>
        <p:nvSpPr>
          <p:cNvPr id="36866" name="Titel 3">
            <a:extLst>
              <a:ext uri="{FF2B5EF4-FFF2-40B4-BE49-F238E27FC236}">
                <a16:creationId xmlns:a16="http://schemas.microsoft.com/office/drawing/2014/main" id="{8FDB97F4-ED12-CCC9-4BEB-6B7098C36F1A}"/>
              </a:ext>
            </a:extLst>
          </p:cNvPr>
          <p:cNvSpPr>
            <a:spLocks noGrp="1"/>
          </p:cNvSpPr>
          <p:nvPr>
            <p:ph type="title"/>
          </p:nvPr>
        </p:nvSpPr>
        <p:spPr>
          <a:xfrm>
            <a:off x="694125" y="720000"/>
            <a:ext cx="10800000" cy="504951"/>
          </a:xfrm>
        </p:spPr>
        <p:txBody>
          <a:bodyPr/>
          <a:lstStyle/>
          <a:p>
            <a:r>
              <a:rPr lang="nl-NL" altLang="nl-NL" sz="3200" i="1" dirty="0">
                <a:latin typeface="Calibri" panose="020F0502020204030204" pitchFamily="34" charset="0"/>
                <a:cs typeface="Calibri" panose="020F0502020204030204" pitchFamily="34" charset="0"/>
              </a:rPr>
              <a:t>Lareb &amp; Vaccine </a:t>
            </a:r>
            <a:r>
              <a:rPr lang="nl-NL" altLang="nl-NL" sz="3200" i="1" dirty="0" err="1">
                <a:latin typeface="Calibri" panose="020F0502020204030204" pitchFamily="34" charset="0"/>
                <a:cs typeface="Calibri" panose="020F0502020204030204" pitchFamily="34" charset="0"/>
              </a:rPr>
              <a:t>safety</a:t>
            </a:r>
            <a:r>
              <a:rPr lang="nl-NL" altLang="nl-NL" sz="3200" i="1" dirty="0">
                <a:latin typeface="Calibri" panose="020F0502020204030204" pitchFamily="34" charset="0"/>
                <a:cs typeface="Calibri" panose="020F0502020204030204" pitchFamily="34" charset="0"/>
              </a:rPr>
              <a:t> surveillance</a:t>
            </a:r>
          </a:p>
        </p:txBody>
      </p:sp>
      <p:sp>
        <p:nvSpPr>
          <p:cNvPr id="3" name="Tijdelijke aanduiding voor tekst 2">
            <a:extLst>
              <a:ext uri="{FF2B5EF4-FFF2-40B4-BE49-F238E27FC236}">
                <a16:creationId xmlns:a16="http://schemas.microsoft.com/office/drawing/2014/main" id="{BE595810-A1FB-2790-4550-4CC10103BAD4}"/>
              </a:ext>
            </a:extLst>
          </p:cNvPr>
          <p:cNvSpPr>
            <a:spLocks noGrp="1"/>
          </p:cNvSpPr>
          <p:nvPr>
            <p:ph type="body" sz="quarter" idx="11"/>
          </p:nvPr>
        </p:nvSpPr>
        <p:spPr/>
        <p:txBody>
          <a:bodyPr/>
          <a:lstStyle/>
          <a:p>
            <a:endParaRPr lang="nl-NL"/>
          </a:p>
        </p:txBody>
      </p:sp>
      <p:sp>
        <p:nvSpPr>
          <p:cNvPr id="5" name="Tijdelijke aanduiding voor tekst 4">
            <a:extLst>
              <a:ext uri="{FF2B5EF4-FFF2-40B4-BE49-F238E27FC236}">
                <a16:creationId xmlns:a16="http://schemas.microsoft.com/office/drawing/2014/main" id="{22F16918-485B-E07A-133E-0C9DB229B544}"/>
              </a:ext>
            </a:extLst>
          </p:cNvPr>
          <p:cNvSpPr>
            <a:spLocks noGrp="1"/>
          </p:cNvSpPr>
          <p:nvPr>
            <p:ph type="body" sz="quarter" idx="13"/>
          </p:nvPr>
        </p:nvSpPr>
        <p:spPr>
          <a:xfrm>
            <a:off x="694125" y="1607343"/>
            <a:ext cx="6877050" cy="3643313"/>
          </a:xfrm>
        </p:spPr>
        <p:txBody>
          <a:bodyPr/>
          <a:lstStyle/>
          <a:p>
            <a:pPr marL="342900" indent="-342900">
              <a:buFont typeface="Arial" panose="020B0604020202020204" pitchFamily="34" charset="0"/>
              <a:buChar char="•"/>
              <a:defRPr/>
            </a:pPr>
            <a:r>
              <a:rPr lang="en-US" dirty="0"/>
              <a:t>Spontaneous reporting system</a:t>
            </a:r>
          </a:p>
          <a:p>
            <a:pPr marL="895350" lvl="1" indent="-342900">
              <a:defRPr/>
            </a:pPr>
            <a:r>
              <a:rPr lang="en-US" dirty="0"/>
              <a:t>In 2025 4,823 Individual Case Safety Reports (ICSR on vaccines in total</a:t>
            </a:r>
          </a:p>
          <a:p>
            <a:pPr marL="895350" lvl="1" indent="-342900">
              <a:defRPr/>
            </a:pPr>
            <a:r>
              <a:rPr lang="en-US" dirty="0"/>
              <a:t>During Covid-19 pandemic 2021-2022 &gt; 250,000 ICSRs received, processed and assessed in a short time span</a:t>
            </a:r>
            <a:endParaRPr lang="nl-NL" dirty="0"/>
          </a:p>
          <a:p>
            <a:pPr marL="342900" indent="-342900">
              <a:buFont typeface="Arial" panose="020B0604020202020204" pitchFamily="34" charset="0"/>
              <a:buChar char="•"/>
              <a:defRPr/>
            </a:pPr>
            <a:r>
              <a:rPr lang="nl-NL" dirty="0"/>
              <a:t>In </a:t>
            </a:r>
            <a:r>
              <a:rPr lang="nl-NL" dirty="0" err="1"/>
              <a:t>addition</a:t>
            </a:r>
            <a:r>
              <a:rPr lang="nl-NL" dirty="0"/>
              <a:t> large cohort event monitoring (CEM) studies </a:t>
            </a:r>
            <a:endParaRPr lang="en-US" dirty="0"/>
          </a:p>
        </p:txBody>
      </p:sp>
      <p:pic>
        <p:nvPicPr>
          <p:cNvPr id="7" name="Lareb logo EN - wit">
            <a:extLst>
              <a:ext uri="{FF2B5EF4-FFF2-40B4-BE49-F238E27FC236}">
                <a16:creationId xmlns:a16="http://schemas.microsoft.com/office/drawing/2014/main" id="{ED1A8A5A-E19E-0CD6-338E-375CC310E032}"/>
              </a:ext>
            </a:extLst>
          </p:cNvPr>
          <p:cNvPicPr>
            <a:picLocks noChangeAspect="1"/>
          </p:cNvPicPr>
          <p:nvPr/>
        </p:nvPicPr>
        <p:blipFill>
          <a:blip r:embed="rId2"/>
          <a:stretch>
            <a:fillRect/>
          </a:stretch>
        </p:blipFill>
        <p:spPr>
          <a:xfrm>
            <a:off x="10288720" y="5914984"/>
            <a:ext cx="1590362" cy="600116"/>
          </a:xfrm>
          <a:prstGeom prst="rect">
            <a:avLst/>
          </a:prstGeom>
        </p:spPr>
      </p:pic>
      <p:pic>
        <p:nvPicPr>
          <p:cNvPr id="9" name="Afbeelding 8">
            <a:hlinkClick r:id="" action="ppaction://hlinkshowjump?jump=nextslide"/>
            <a:extLst>
              <a:ext uri="{FF2B5EF4-FFF2-40B4-BE49-F238E27FC236}">
                <a16:creationId xmlns:a16="http://schemas.microsoft.com/office/drawing/2014/main" id="{E0B9B56E-E24B-09C9-A85B-94F48ECBB6C1}"/>
              </a:ext>
            </a:extLst>
          </p:cNvPr>
          <p:cNvPicPr>
            <a:picLocks noChangeAspect="1"/>
          </p:cNvPicPr>
          <p:nvPr/>
        </p:nvPicPr>
        <p:blipFill>
          <a:blip r:embed="rId3"/>
          <a:stretch>
            <a:fillRect/>
          </a:stretch>
        </p:blipFill>
        <p:spPr>
          <a:xfrm>
            <a:off x="1984214" y="420773"/>
            <a:ext cx="5985742" cy="6094327"/>
          </a:xfrm>
          <a:prstGeom prst="rect">
            <a:avLst/>
          </a:prstGeom>
        </p:spPr>
      </p:pic>
      <p:sp>
        <p:nvSpPr>
          <p:cNvPr id="2" name="Tekstvak 11">
            <a:extLst>
              <a:ext uri="{FF2B5EF4-FFF2-40B4-BE49-F238E27FC236}">
                <a16:creationId xmlns:a16="http://schemas.microsoft.com/office/drawing/2014/main" id="{A5846434-EEEA-FF2B-EC0C-9F70E2956FAA}"/>
              </a:ext>
            </a:extLst>
          </p:cNvPr>
          <p:cNvSpPr txBox="1"/>
          <p:nvPr/>
        </p:nvSpPr>
        <p:spPr>
          <a:xfrm>
            <a:off x="8229600" y="617875"/>
            <a:ext cx="3819864" cy="5269263"/>
          </a:xfrm>
          <a:prstGeom prst="rect">
            <a:avLst/>
          </a:prstGeom>
          <a:solidFill>
            <a:schemeClr val="bg1">
              <a:lumMod val="95000"/>
            </a:schemeClr>
          </a:solidFill>
          <a:ln>
            <a:noFill/>
          </a:ln>
        </p:spPr>
        <p:style>
          <a:lnRef idx="2">
            <a:schemeClr val="accent2"/>
          </a:lnRef>
          <a:fillRef idx="1">
            <a:schemeClr val="lt1"/>
          </a:fillRef>
          <a:effectRef idx="0">
            <a:schemeClr val="accent2"/>
          </a:effectRef>
          <a:fontRef idx="minor">
            <a:schemeClr val="dk1"/>
          </a:fontRef>
        </p:style>
        <p:txBody>
          <a:bodyPr wrap="square" lIns="0" tIns="0" rIns="0" bIns="0" rtlCol="0">
            <a:spAutoFit/>
          </a:bodyPr>
          <a:lstStyle/>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p:txBody>
      </p:sp>
      <p:sp>
        <p:nvSpPr>
          <p:cNvPr id="4" name="Tekstvak 11">
            <a:extLst>
              <a:ext uri="{FF2B5EF4-FFF2-40B4-BE49-F238E27FC236}">
                <a16:creationId xmlns:a16="http://schemas.microsoft.com/office/drawing/2014/main" id="{CFB6CCBF-41E2-1C66-BAE3-FF017DFDDD9A}"/>
              </a:ext>
            </a:extLst>
          </p:cNvPr>
          <p:cNvSpPr txBox="1"/>
          <p:nvPr/>
        </p:nvSpPr>
        <p:spPr>
          <a:xfrm>
            <a:off x="8501054" y="895818"/>
            <a:ext cx="3413464" cy="4751878"/>
          </a:xfrm>
          <a:prstGeom prst="rect">
            <a:avLst/>
          </a:prstGeom>
          <a:solidFill>
            <a:schemeClr val="bg1">
              <a:lumMod val="95000"/>
            </a:schemeClr>
          </a:solidFill>
          <a:ln>
            <a:noFill/>
          </a:ln>
        </p:spPr>
        <p:style>
          <a:lnRef idx="2">
            <a:schemeClr val="accent2"/>
          </a:lnRef>
          <a:fillRef idx="1">
            <a:schemeClr val="lt1"/>
          </a:fillRef>
          <a:effectRef idx="0">
            <a:schemeClr val="accent2"/>
          </a:effectRef>
          <a:fontRef idx="minor">
            <a:schemeClr val="dk1"/>
          </a:fontRef>
        </p:style>
        <p:txBody>
          <a:bodyPr wrap="square" lIns="0" tIns="0" rIns="0" bIns="0" rtlCol="0">
            <a:spAutoFit/>
          </a:bodyPr>
          <a:lstStyle/>
          <a:p>
            <a:pPr algn="l">
              <a:lnSpc>
                <a:spcPct val="120000"/>
              </a:lnSpc>
              <a:spcBef>
                <a:spcPts val="1000"/>
              </a:spcBef>
            </a:pPr>
            <a:r>
              <a:rPr lang="en-US" sz="1400" dirty="0">
                <a:solidFill>
                  <a:schemeClr val="accent1"/>
                </a:solidFill>
              </a:rPr>
              <a:t>We distinguished different types of safety signals, for which signal detection relied on Spontaneous Reporting and/or Intensive Monitoring cohort data. </a:t>
            </a:r>
          </a:p>
          <a:p>
            <a:pPr algn="l">
              <a:lnSpc>
                <a:spcPct val="120000"/>
              </a:lnSpc>
              <a:spcBef>
                <a:spcPts val="1000"/>
              </a:spcBef>
            </a:pPr>
            <a:r>
              <a:rPr lang="en-US" sz="1400" dirty="0">
                <a:solidFill>
                  <a:schemeClr val="accent1"/>
                </a:solidFill>
              </a:rPr>
              <a:t>Different methods of (statistical) analysis</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Case-by-Case signal detection of serious events/AESI</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Custom-made electronic Reaction Monitoring Reports (</a:t>
            </a:r>
            <a:r>
              <a:rPr lang="en-US" sz="1400" dirty="0" err="1">
                <a:solidFill>
                  <a:schemeClr val="accent1"/>
                </a:solidFill>
              </a:rPr>
              <a:t>eRMR</a:t>
            </a:r>
            <a:r>
              <a:rPr lang="en-US" sz="1400" dirty="0">
                <a:solidFill>
                  <a:schemeClr val="accent1"/>
                </a:solidFill>
              </a:rPr>
              <a:t>) </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Observed/Expected analysis</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Reporting rates for SRS/Incidence rates for Intensive Monitoring Cohort</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Multivariate logistic regression analysis for cohort data</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Batch analysis</a:t>
            </a:r>
          </a:p>
        </p:txBody>
      </p:sp>
    </p:spTree>
    <p:extLst>
      <p:ext uri="{BB962C8B-B14F-4D97-AF65-F5344CB8AC3E}">
        <p14:creationId xmlns:p14="http://schemas.microsoft.com/office/powerpoint/2010/main" val="2053104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1972B-5293-4E3F-4F18-75C6133924C2}"/>
            </a:ext>
          </a:extLst>
        </p:cNvPr>
        <p:cNvGrpSpPr/>
        <p:nvPr/>
      </p:nvGrpSpPr>
      <p:grpSpPr>
        <a:xfrm>
          <a:off x="0" y="0"/>
          <a:ext cx="0" cy="0"/>
          <a:chOff x="0" y="0"/>
          <a:chExt cx="0" cy="0"/>
        </a:xfrm>
      </p:grpSpPr>
      <p:sp>
        <p:nvSpPr>
          <p:cNvPr id="36866" name="Titel 3">
            <a:extLst>
              <a:ext uri="{FF2B5EF4-FFF2-40B4-BE49-F238E27FC236}">
                <a16:creationId xmlns:a16="http://schemas.microsoft.com/office/drawing/2014/main" id="{E2CCEF09-F787-A881-DF4C-1F88A03E8BF6}"/>
              </a:ext>
            </a:extLst>
          </p:cNvPr>
          <p:cNvSpPr>
            <a:spLocks noGrp="1"/>
          </p:cNvSpPr>
          <p:nvPr>
            <p:ph type="title"/>
          </p:nvPr>
        </p:nvSpPr>
        <p:spPr>
          <a:xfrm>
            <a:off x="694125" y="720000"/>
            <a:ext cx="10800000" cy="504951"/>
          </a:xfrm>
        </p:spPr>
        <p:txBody>
          <a:bodyPr/>
          <a:lstStyle/>
          <a:p>
            <a:r>
              <a:rPr lang="nl-NL" altLang="nl-NL" sz="3200" i="1" dirty="0">
                <a:latin typeface="Calibri" panose="020F0502020204030204" pitchFamily="34" charset="0"/>
                <a:cs typeface="Calibri" panose="020F0502020204030204" pitchFamily="34" charset="0"/>
              </a:rPr>
              <a:t>Lareb &amp; Vaccine </a:t>
            </a:r>
            <a:r>
              <a:rPr lang="nl-NL" altLang="nl-NL" sz="3200" i="1" dirty="0" err="1">
                <a:latin typeface="Calibri" panose="020F0502020204030204" pitchFamily="34" charset="0"/>
                <a:cs typeface="Calibri" panose="020F0502020204030204" pitchFamily="34" charset="0"/>
              </a:rPr>
              <a:t>safety</a:t>
            </a:r>
            <a:r>
              <a:rPr lang="nl-NL" altLang="nl-NL" sz="3200" i="1" dirty="0">
                <a:latin typeface="Calibri" panose="020F0502020204030204" pitchFamily="34" charset="0"/>
                <a:cs typeface="Calibri" panose="020F0502020204030204" pitchFamily="34" charset="0"/>
              </a:rPr>
              <a:t> surveillance</a:t>
            </a:r>
          </a:p>
        </p:txBody>
      </p:sp>
      <p:sp>
        <p:nvSpPr>
          <p:cNvPr id="3" name="Tijdelijke aanduiding voor tekst 2">
            <a:extLst>
              <a:ext uri="{FF2B5EF4-FFF2-40B4-BE49-F238E27FC236}">
                <a16:creationId xmlns:a16="http://schemas.microsoft.com/office/drawing/2014/main" id="{85FCE21E-6487-AB0B-152B-B650A4DC87BB}"/>
              </a:ext>
            </a:extLst>
          </p:cNvPr>
          <p:cNvSpPr>
            <a:spLocks noGrp="1"/>
          </p:cNvSpPr>
          <p:nvPr>
            <p:ph type="body" sz="quarter" idx="11"/>
          </p:nvPr>
        </p:nvSpPr>
        <p:spPr/>
        <p:txBody>
          <a:bodyPr/>
          <a:lstStyle/>
          <a:p>
            <a:endParaRPr lang="nl-NL"/>
          </a:p>
        </p:txBody>
      </p:sp>
      <p:sp>
        <p:nvSpPr>
          <p:cNvPr id="5" name="Tijdelijke aanduiding voor tekst 4">
            <a:extLst>
              <a:ext uri="{FF2B5EF4-FFF2-40B4-BE49-F238E27FC236}">
                <a16:creationId xmlns:a16="http://schemas.microsoft.com/office/drawing/2014/main" id="{3DBDE962-50DB-BE09-0F5C-E6362DA0CBBE}"/>
              </a:ext>
            </a:extLst>
          </p:cNvPr>
          <p:cNvSpPr>
            <a:spLocks noGrp="1"/>
          </p:cNvSpPr>
          <p:nvPr>
            <p:ph type="body" sz="quarter" idx="13"/>
          </p:nvPr>
        </p:nvSpPr>
        <p:spPr>
          <a:xfrm>
            <a:off x="694125" y="1607343"/>
            <a:ext cx="6877050" cy="3643313"/>
          </a:xfrm>
        </p:spPr>
        <p:txBody>
          <a:bodyPr/>
          <a:lstStyle/>
          <a:p>
            <a:pPr marL="342900" indent="-342900">
              <a:buFont typeface="Arial" panose="020B0604020202020204" pitchFamily="34" charset="0"/>
              <a:buChar char="•"/>
              <a:defRPr/>
            </a:pPr>
            <a:r>
              <a:rPr lang="en-US" dirty="0"/>
              <a:t>Spontaneous reporting system</a:t>
            </a:r>
          </a:p>
          <a:p>
            <a:pPr marL="895350" lvl="1" indent="-342900">
              <a:defRPr/>
            </a:pPr>
            <a:r>
              <a:rPr lang="en-US" dirty="0"/>
              <a:t>In 2025 4,823 Individual Case Safety Reports (ICSR on vaccines in total</a:t>
            </a:r>
          </a:p>
          <a:p>
            <a:pPr marL="895350" lvl="1" indent="-342900">
              <a:defRPr/>
            </a:pPr>
            <a:r>
              <a:rPr lang="en-US" dirty="0"/>
              <a:t>During Covid-19 pandemic 2021-2022 &gt; 250,000 ICSRs received, processed and assessed in a short time span</a:t>
            </a:r>
            <a:endParaRPr lang="nl-NL" dirty="0"/>
          </a:p>
          <a:p>
            <a:pPr marL="342900" indent="-342900">
              <a:buFont typeface="Arial" panose="020B0604020202020204" pitchFamily="34" charset="0"/>
              <a:buChar char="•"/>
              <a:defRPr/>
            </a:pPr>
            <a:r>
              <a:rPr lang="nl-NL" dirty="0"/>
              <a:t>In </a:t>
            </a:r>
            <a:r>
              <a:rPr lang="nl-NL" dirty="0" err="1"/>
              <a:t>addition</a:t>
            </a:r>
            <a:r>
              <a:rPr lang="nl-NL" dirty="0"/>
              <a:t> large cohort event monitoring (CEM) studies </a:t>
            </a:r>
            <a:endParaRPr lang="en-US" dirty="0"/>
          </a:p>
        </p:txBody>
      </p:sp>
      <p:pic>
        <p:nvPicPr>
          <p:cNvPr id="7" name="Lareb logo EN - wit">
            <a:extLst>
              <a:ext uri="{FF2B5EF4-FFF2-40B4-BE49-F238E27FC236}">
                <a16:creationId xmlns:a16="http://schemas.microsoft.com/office/drawing/2014/main" id="{C06A1D65-36E2-D1B3-E6FC-D3479A8099B4}"/>
              </a:ext>
            </a:extLst>
          </p:cNvPr>
          <p:cNvPicPr>
            <a:picLocks noChangeAspect="1"/>
          </p:cNvPicPr>
          <p:nvPr/>
        </p:nvPicPr>
        <p:blipFill>
          <a:blip r:embed="rId2"/>
          <a:stretch>
            <a:fillRect/>
          </a:stretch>
        </p:blipFill>
        <p:spPr>
          <a:xfrm>
            <a:off x="10288720" y="5914984"/>
            <a:ext cx="1590362" cy="600116"/>
          </a:xfrm>
          <a:prstGeom prst="rect">
            <a:avLst/>
          </a:prstGeom>
        </p:spPr>
      </p:pic>
      <p:pic>
        <p:nvPicPr>
          <p:cNvPr id="9" name="Afbeelding 8">
            <a:hlinkClick r:id="" action="ppaction://hlinkshowjump?jump=nextslide"/>
            <a:extLst>
              <a:ext uri="{FF2B5EF4-FFF2-40B4-BE49-F238E27FC236}">
                <a16:creationId xmlns:a16="http://schemas.microsoft.com/office/drawing/2014/main" id="{69FEDED7-B0C5-A0ED-1053-78247B6C6260}"/>
              </a:ext>
            </a:extLst>
          </p:cNvPr>
          <p:cNvPicPr>
            <a:picLocks noChangeAspect="1"/>
          </p:cNvPicPr>
          <p:nvPr/>
        </p:nvPicPr>
        <p:blipFill>
          <a:blip r:embed="rId3"/>
          <a:stretch>
            <a:fillRect/>
          </a:stretch>
        </p:blipFill>
        <p:spPr>
          <a:xfrm>
            <a:off x="1984214" y="420773"/>
            <a:ext cx="5985742" cy="6094327"/>
          </a:xfrm>
          <a:prstGeom prst="rect">
            <a:avLst/>
          </a:prstGeom>
        </p:spPr>
      </p:pic>
      <p:sp>
        <p:nvSpPr>
          <p:cNvPr id="12" name="Tekstvak 11">
            <a:extLst>
              <a:ext uri="{FF2B5EF4-FFF2-40B4-BE49-F238E27FC236}">
                <a16:creationId xmlns:a16="http://schemas.microsoft.com/office/drawing/2014/main" id="{AB741F80-19C9-3EB3-BF7A-6E75DDEA40FD}"/>
              </a:ext>
            </a:extLst>
          </p:cNvPr>
          <p:cNvSpPr txBox="1"/>
          <p:nvPr/>
        </p:nvSpPr>
        <p:spPr>
          <a:xfrm>
            <a:off x="8229600" y="617875"/>
            <a:ext cx="3819864" cy="5269263"/>
          </a:xfrm>
          <a:prstGeom prst="rect">
            <a:avLst/>
          </a:prstGeom>
          <a:solidFill>
            <a:schemeClr val="bg1">
              <a:lumMod val="95000"/>
            </a:schemeClr>
          </a:solidFill>
          <a:ln>
            <a:noFill/>
          </a:ln>
        </p:spPr>
        <p:style>
          <a:lnRef idx="2">
            <a:schemeClr val="accent2"/>
          </a:lnRef>
          <a:fillRef idx="1">
            <a:schemeClr val="lt1"/>
          </a:fillRef>
          <a:effectRef idx="0">
            <a:schemeClr val="accent2"/>
          </a:effectRef>
          <a:fontRef idx="minor">
            <a:schemeClr val="dk1"/>
          </a:fontRef>
        </p:style>
        <p:txBody>
          <a:bodyPr wrap="square" lIns="0" tIns="0" rIns="0" bIns="0" rtlCol="0">
            <a:spAutoFit/>
          </a:bodyPr>
          <a:lstStyle/>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a:p>
            <a:pPr algn="l">
              <a:lnSpc>
                <a:spcPct val="120000"/>
              </a:lnSpc>
              <a:spcBef>
                <a:spcPts val="1000"/>
              </a:spcBef>
            </a:pPr>
            <a:endParaRPr lang="en-US" sz="1400" dirty="0">
              <a:solidFill>
                <a:schemeClr val="accent1"/>
              </a:solidFill>
            </a:endParaRPr>
          </a:p>
        </p:txBody>
      </p:sp>
      <p:pic>
        <p:nvPicPr>
          <p:cNvPr id="4" name="Afbeelding 3">
            <a:hlinkClick r:id="" action="ppaction://hlinkshowjump?jump=nextslide"/>
            <a:extLst>
              <a:ext uri="{FF2B5EF4-FFF2-40B4-BE49-F238E27FC236}">
                <a16:creationId xmlns:a16="http://schemas.microsoft.com/office/drawing/2014/main" id="{F09A1C31-8EE7-4D48-B19D-52D0E0644041}"/>
              </a:ext>
            </a:extLst>
          </p:cNvPr>
          <p:cNvPicPr>
            <a:picLocks noChangeAspect="1"/>
          </p:cNvPicPr>
          <p:nvPr/>
        </p:nvPicPr>
        <p:blipFill>
          <a:blip r:embed="rId4"/>
          <a:stretch>
            <a:fillRect/>
          </a:stretch>
        </p:blipFill>
        <p:spPr>
          <a:xfrm>
            <a:off x="1000239" y="2654238"/>
            <a:ext cx="7094415" cy="1196535"/>
          </a:xfrm>
          <a:prstGeom prst="rect">
            <a:avLst/>
          </a:prstGeom>
          <a:ln w="228600" cap="sq" cmpd="thickThin">
            <a:solidFill>
              <a:schemeClr val="accent3"/>
            </a:solidFill>
            <a:prstDash val="solid"/>
            <a:miter lim="800000"/>
          </a:ln>
          <a:effectLst>
            <a:innerShdw blurRad="76200">
              <a:srgbClr val="000000"/>
            </a:innerShdw>
          </a:effectLst>
        </p:spPr>
      </p:pic>
      <p:sp>
        <p:nvSpPr>
          <p:cNvPr id="2" name="Tekstvak 11">
            <a:extLst>
              <a:ext uri="{FF2B5EF4-FFF2-40B4-BE49-F238E27FC236}">
                <a16:creationId xmlns:a16="http://schemas.microsoft.com/office/drawing/2014/main" id="{03A6D319-D6E1-16B7-A136-33F920514C2E}"/>
              </a:ext>
            </a:extLst>
          </p:cNvPr>
          <p:cNvSpPr txBox="1"/>
          <p:nvPr/>
        </p:nvSpPr>
        <p:spPr>
          <a:xfrm>
            <a:off x="8501054" y="895818"/>
            <a:ext cx="3413464" cy="4751878"/>
          </a:xfrm>
          <a:prstGeom prst="rect">
            <a:avLst/>
          </a:prstGeom>
          <a:solidFill>
            <a:schemeClr val="bg1">
              <a:lumMod val="95000"/>
            </a:schemeClr>
          </a:solidFill>
          <a:ln>
            <a:noFill/>
          </a:ln>
        </p:spPr>
        <p:style>
          <a:lnRef idx="2">
            <a:schemeClr val="accent2"/>
          </a:lnRef>
          <a:fillRef idx="1">
            <a:schemeClr val="lt1"/>
          </a:fillRef>
          <a:effectRef idx="0">
            <a:schemeClr val="accent2"/>
          </a:effectRef>
          <a:fontRef idx="minor">
            <a:schemeClr val="dk1"/>
          </a:fontRef>
        </p:style>
        <p:txBody>
          <a:bodyPr wrap="square" lIns="0" tIns="0" rIns="0" bIns="0" rtlCol="0">
            <a:spAutoFit/>
          </a:bodyPr>
          <a:lstStyle/>
          <a:p>
            <a:pPr algn="l">
              <a:lnSpc>
                <a:spcPct val="120000"/>
              </a:lnSpc>
              <a:spcBef>
                <a:spcPts val="1000"/>
              </a:spcBef>
            </a:pPr>
            <a:r>
              <a:rPr lang="en-US" sz="1400" dirty="0">
                <a:solidFill>
                  <a:schemeClr val="accent1"/>
                </a:solidFill>
              </a:rPr>
              <a:t>We distinguished different types of safety signals, for which signal detection relied on Spontaneous Reporting and/or Intensive Monitoring cohort data. </a:t>
            </a:r>
          </a:p>
          <a:p>
            <a:pPr algn="l">
              <a:lnSpc>
                <a:spcPct val="120000"/>
              </a:lnSpc>
              <a:spcBef>
                <a:spcPts val="1000"/>
              </a:spcBef>
            </a:pPr>
            <a:r>
              <a:rPr lang="en-US" sz="1400" dirty="0">
                <a:solidFill>
                  <a:schemeClr val="accent1"/>
                </a:solidFill>
              </a:rPr>
              <a:t>Different methods of (statistical) analysis</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Case-by-Case signal detection of serious events/AESI</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Custom-made electronic Reaction Monitoring Reports (</a:t>
            </a:r>
            <a:r>
              <a:rPr lang="en-US" sz="1400" dirty="0" err="1">
                <a:solidFill>
                  <a:schemeClr val="accent1"/>
                </a:solidFill>
              </a:rPr>
              <a:t>eRMR</a:t>
            </a:r>
            <a:r>
              <a:rPr lang="en-US" sz="1400" dirty="0">
                <a:solidFill>
                  <a:schemeClr val="accent1"/>
                </a:solidFill>
              </a:rPr>
              <a:t>) </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Observed/Expected analysis</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Reporting rates for SRS/Incidence rates for Intensive Monitoring Cohort</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Multivariate logistic regression analysis for cohort data</a:t>
            </a:r>
          </a:p>
          <a:p>
            <a:pPr marL="285750" indent="-285750" algn="l">
              <a:lnSpc>
                <a:spcPct val="120000"/>
              </a:lnSpc>
              <a:spcBef>
                <a:spcPts val="1000"/>
              </a:spcBef>
              <a:buFont typeface="Wingdings" panose="05000000000000000000" pitchFamily="2" charset="2"/>
              <a:buChar char="ü"/>
            </a:pPr>
            <a:r>
              <a:rPr lang="en-US" sz="1400" dirty="0">
                <a:solidFill>
                  <a:schemeClr val="accent1"/>
                </a:solidFill>
              </a:rPr>
              <a:t>Batch analysis</a:t>
            </a:r>
          </a:p>
        </p:txBody>
      </p:sp>
    </p:spTree>
    <p:extLst>
      <p:ext uri="{BB962C8B-B14F-4D97-AF65-F5344CB8AC3E}">
        <p14:creationId xmlns:p14="http://schemas.microsoft.com/office/powerpoint/2010/main" val="402975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1775D-E3BA-527D-1A32-2AB7DCCAAEF4}"/>
            </a:ext>
          </a:extLst>
        </p:cNvPr>
        <p:cNvGrpSpPr/>
        <p:nvPr/>
      </p:nvGrpSpPr>
      <p:grpSpPr>
        <a:xfrm>
          <a:off x="0" y="0"/>
          <a:ext cx="0" cy="0"/>
          <a:chOff x="0" y="0"/>
          <a:chExt cx="0" cy="0"/>
        </a:xfrm>
      </p:grpSpPr>
      <p:sp>
        <p:nvSpPr>
          <p:cNvPr id="36866" name="Titel 3">
            <a:extLst>
              <a:ext uri="{FF2B5EF4-FFF2-40B4-BE49-F238E27FC236}">
                <a16:creationId xmlns:a16="http://schemas.microsoft.com/office/drawing/2014/main" id="{3D274A6F-C2C9-BF65-7CE6-E01EED5AFA0F}"/>
              </a:ext>
            </a:extLst>
          </p:cNvPr>
          <p:cNvSpPr>
            <a:spLocks noGrp="1"/>
          </p:cNvSpPr>
          <p:nvPr>
            <p:ph type="title"/>
          </p:nvPr>
        </p:nvSpPr>
        <p:spPr>
          <a:xfrm>
            <a:off x="694125" y="720000"/>
            <a:ext cx="10800000" cy="504951"/>
          </a:xfrm>
        </p:spPr>
        <p:txBody>
          <a:bodyPr/>
          <a:lstStyle/>
          <a:p>
            <a:r>
              <a:rPr lang="nl-NL" altLang="nl-NL" sz="3200" i="1" dirty="0">
                <a:latin typeface="Calibri" panose="020F0502020204030204" pitchFamily="34" charset="0"/>
                <a:cs typeface="Calibri" panose="020F0502020204030204" pitchFamily="34" charset="0"/>
              </a:rPr>
              <a:t>ABC Tool</a:t>
            </a:r>
          </a:p>
        </p:txBody>
      </p:sp>
      <p:sp>
        <p:nvSpPr>
          <p:cNvPr id="3" name="Tijdelijke aanduiding voor tekst 2">
            <a:extLst>
              <a:ext uri="{FF2B5EF4-FFF2-40B4-BE49-F238E27FC236}">
                <a16:creationId xmlns:a16="http://schemas.microsoft.com/office/drawing/2014/main" id="{085079A8-1CC9-5E53-7A24-F1D5D8835800}"/>
              </a:ext>
            </a:extLst>
          </p:cNvPr>
          <p:cNvSpPr>
            <a:spLocks noGrp="1"/>
          </p:cNvSpPr>
          <p:nvPr>
            <p:ph type="body" sz="quarter" idx="11"/>
          </p:nvPr>
        </p:nvSpPr>
        <p:spPr/>
        <p:txBody>
          <a:bodyPr/>
          <a:lstStyle/>
          <a:p>
            <a:endParaRPr lang="nl-NL"/>
          </a:p>
        </p:txBody>
      </p:sp>
      <p:sp>
        <p:nvSpPr>
          <p:cNvPr id="5" name="Tijdelijke aanduiding voor tekst 4">
            <a:extLst>
              <a:ext uri="{FF2B5EF4-FFF2-40B4-BE49-F238E27FC236}">
                <a16:creationId xmlns:a16="http://schemas.microsoft.com/office/drawing/2014/main" id="{731DA308-DFB4-0A5B-18F6-657E69567A9B}"/>
              </a:ext>
            </a:extLst>
          </p:cNvPr>
          <p:cNvSpPr>
            <a:spLocks noGrp="1"/>
          </p:cNvSpPr>
          <p:nvPr>
            <p:ph type="body" sz="quarter" idx="13"/>
          </p:nvPr>
        </p:nvSpPr>
        <p:spPr>
          <a:xfrm>
            <a:off x="694125" y="1607343"/>
            <a:ext cx="10960162" cy="2885635"/>
          </a:xfrm>
        </p:spPr>
        <p:txBody>
          <a:bodyPr/>
          <a:lstStyle/>
          <a:p>
            <a:pPr marL="342900" indent="-342900">
              <a:buFont typeface="Arial" panose="020B0604020202020204" pitchFamily="34" charset="0"/>
              <a:buChar char="•"/>
            </a:pPr>
            <a:r>
              <a:rPr lang="en-US" dirty="0"/>
              <a:t>Using the ABC tool may help with consistency of assigning BC levels between assessors </a:t>
            </a:r>
          </a:p>
          <a:p>
            <a:pPr marL="342900" indent="-342900">
              <a:buFont typeface="Arial" panose="020B0604020202020204" pitchFamily="34" charset="0"/>
              <a:buChar char="•"/>
            </a:pPr>
            <a:r>
              <a:rPr lang="en-US" dirty="0"/>
              <a:t>Helpful that you get two for one results, for instance in case of GBS you also get results for Miller Fisher syndrome</a:t>
            </a:r>
          </a:p>
          <a:p>
            <a:pPr marL="342900" indent="-342900">
              <a:buFont typeface="Arial" panose="020B0604020202020204" pitchFamily="34" charset="0"/>
              <a:buChar char="•"/>
            </a:pPr>
            <a:r>
              <a:rPr lang="en-US" dirty="0"/>
              <a:t>You always have the latest version of the BC case classification</a:t>
            </a:r>
          </a:p>
          <a:p>
            <a:pPr marL="342900" indent="-342900">
              <a:buFont typeface="Arial" panose="020B0604020202020204" pitchFamily="34" charset="0"/>
              <a:buChar char="•"/>
            </a:pPr>
            <a:r>
              <a:rPr lang="en-US" dirty="0"/>
              <a:t>Printer icon with info on the answers in PDF form </a:t>
            </a:r>
            <a:r>
              <a:rPr lang="en-US" dirty="0">
                <a:sym typeface="Wingdings" panose="05000000000000000000" pitchFamily="2" charset="2"/>
              </a:rPr>
              <a:t> </a:t>
            </a:r>
            <a:r>
              <a:rPr lang="en-US" dirty="0"/>
              <a:t>can be stored with the case. Helps with transparency</a:t>
            </a:r>
          </a:p>
          <a:p>
            <a:endParaRPr lang="en-US" dirty="0"/>
          </a:p>
          <a:p>
            <a:endParaRPr lang="en-US" dirty="0"/>
          </a:p>
          <a:p>
            <a:endParaRPr lang="nl-NL" dirty="0"/>
          </a:p>
        </p:txBody>
      </p:sp>
      <p:pic>
        <p:nvPicPr>
          <p:cNvPr id="7" name="Lareb logo EN - wit">
            <a:extLst>
              <a:ext uri="{FF2B5EF4-FFF2-40B4-BE49-F238E27FC236}">
                <a16:creationId xmlns:a16="http://schemas.microsoft.com/office/drawing/2014/main" id="{B70541E9-BF73-B94C-CF30-38E3B856DAB8}"/>
              </a:ext>
            </a:extLst>
          </p:cNvPr>
          <p:cNvPicPr>
            <a:picLocks noChangeAspect="1"/>
          </p:cNvPicPr>
          <p:nvPr/>
        </p:nvPicPr>
        <p:blipFill>
          <a:blip r:embed="rId3"/>
          <a:stretch>
            <a:fillRect/>
          </a:stretch>
        </p:blipFill>
        <p:spPr>
          <a:xfrm>
            <a:off x="10288720" y="5914984"/>
            <a:ext cx="1590362" cy="600116"/>
          </a:xfrm>
          <a:prstGeom prst="rect">
            <a:avLst/>
          </a:prstGeom>
        </p:spPr>
      </p:pic>
      <p:sp>
        <p:nvSpPr>
          <p:cNvPr id="4" name="Tekstvak 3">
            <a:extLst>
              <a:ext uri="{FF2B5EF4-FFF2-40B4-BE49-F238E27FC236}">
                <a16:creationId xmlns:a16="http://schemas.microsoft.com/office/drawing/2014/main" id="{40159D00-7B83-FF7B-74F7-3CA516334851}"/>
              </a:ext>
            </a:extLst>
          </p:cNvPr>
          <p:cNvSpPr txBox="1"/>
          <p:nvPr/>
        </p:nvSpPr>
        <p:spPr>
          <a:xfrm>
            <a:off x="8484577" y="319177"/>
            <a:ext cx="3169710" cy="842282"/>
          </a:xfrm>
          <a:custGeom>
            <a:avLst/>
            <a:gdLst>
              <a:gd name="csX0" fmla="*/ 0 w 3169710"/>
              <a:gd name="csY0" fmla="*/ 0 h 842282"/>
              <a:gd name="csX1" fmla="*/ 591679 w 3169710"/>
              <a:gd name="csY1" fmla="*/ 0 h 842282"/>
              <a:gd name="csX2" fmla="*/ 1088267 w 3169710"/>
              <a:gd name="csY2" fmla="*/ 0 h 842282"/>
              <a:gd name="csX3" fmla="*/ 1648249 w 3169710"/>
              <a:gd name="csY3" fmla="*/ 0 h 842282"/>
              <a:gd name="csX4" fmla="*/ 2176534 w 3169710"/>
              <a:gd name="csY4" fmla="*/ 0 h 842282"/>
              <a:gd name="csX5" fmla="*/ 2609728 w 3169710"/>
              <a:gd name="csY5" fmla="*/ 0 h 842282"/>
              <a:gd name="csX6" fmla="*/ 3169710 w 3169710"/>
              <a:gd name="csY6" fmla="*/ 0 h 842282"/>
              <a:gd name="csX7" fmla="*/ 3169710 w 3169710"/>
              <a:gd name="csY7" fmla="*/ 395873 h 842282"/>
              <a:gd name="csX8" fmla="*/ 3169710 w 3169710"/>
              <a:gd name="csY8" fmla="*/ 842282 h 842282"/>
              <a:gd name="csX9" fmla="*/ 2578031 w 3169710"/>
              <a:gd name="csY9" fmla="*/ 842282 h 842282"/>
              <a:gd name="csX10" fmla="*/ 2113140 w 3169710"/>
              <a:gd name="csY10" fmla="*/ 842282 h 842282"/>
              <a:gd name="csX11" fmla="*/ 1584855 w 3169710"/>
              <a:gd name="csY11" fmla="*/ 842282 h 842282"/>
              <a:gd name="csX12" fmla="*/ 1056570 w 3169710"/>
              <a:gd name="csY12" fmla="*/ 842282 h 842282"/>
              <a:gd name="csX13" fmla="*/ 496588 w 3169710"/>
              <a:gd name="csY13" fmla="*/ 842282 h 842282"/>
              <a:gd name="csX14" fmla="*/ 0 w 3169710"/>
              <a:gd name="csY14" fmla="*/ 842282 h 842282"/>
              <a:gd name="csX15" fmla="*/ 0 w 3169710"/>
              <a:gd name="csY15" fmla="*/ 446409 h 842282"/>
              <a:gd name="csX16" fmla="*/ 0 w 3169710"/>
              <a:gd name="csY16" fmla="*/ 0 h 8422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69710" h="842282" fill="none" extrusionOk="0">
                <a:moveTo>
                  <a:pt x="0" y="0"/>
                </a:moveTo>
                <a:cubicBezTo>
                  <a:pt x="189402" y="-19157"/>
                  <a:pt x="361873" y="8599"/>
                  <a:pt x="591679" y="0"/>
                </a:cubicBezTo>
                <a:cubicBezTo>
                  <a:pt x="821485" y="-8599"/>
                  <a:pt x="971963" y="57421"/>
                  <a:pt x="1088267" y="0"/>
                </a:cubicBezTo>
                <a:cubicBezTo>
                  <a:pt x="1204571" y="-57421"/>
                  <a:pt x="1486878" y="29761"/>
                  <a:pt x="1648249" y="0"/>
                </a:cubicBezTo>
                <a:cubicBezTo>
                  <a:pt x="1809620" y="-29761"/>
                  <a:pt x="1939917" y="43312"/>
                  <a:pt x="2176534" y="0"/>
                </a:cubicBezTo>
                <a:cubicBezTo>
                  <a:pt x="2413151" y="-43312"/>
                  <a:pt x="2516351" y="41488"/>
                  <a:pt x="2609728" y="0"/>
                </a:cubicBezTo>
                <a:cubicBezTo>
                  <a:pt x="2703105" y="-41488"/>
                  <a:pt x="2958385" y="51580"/>
                  <a:pt x="3169710" y="0"/>
                </a:cubicBezTo>
                <a:cubicBezTo>
                  <a:pt x="3211211" y="120997"/>
                  <a:pt x="3167722" y="305786"/>
                  <a:pt x="3169710" y="395873"/>
                </a:cubicBezTo>
                <a:cubicBezTo>
                  <a:pt x="3171698" y="485960"/>
                  <a:pt x="3166192" y="674936"/>
                  <a:pt x="3169710" y="842282"/>
                </a:cubicBezTo>
                <a:cubicBezTo>
                  <a:pt x="2997148" y="869425"/>
                  <a:pt x="2805415" y="787132"/>
                  <a:pt x="2578031" y="842282"/>
                </a:cubicBezTo>
                <a:cubicBezTo>
                  <a:pt x="2350647" y="897432"/>
                  <a:pt x="2337891" y="826341"/>
                  <a:pt x="2113140" y="842282"/>
                </a:cubicBezTo>
                <a:cubicBezTo>
                  <a:pt x="1888389" y="858223"/>
                  <a:pt x="1736037" y="834289"/>
                  <a:pt x="1584855" y="842282"/>
                </a:cubicBezTo>
                <a:cubicBezTo>
                  <a:pt x="1433673" y="850275"/>
                  <a:pt x="1269110" y="824966"/>
                  <a:pt x="1056570" y="842282"/>
                </a:cubicBezTo>
                <a:cubicBezTo>
                  <a:pt x="844031" y="859598"/>
                  <a:pt x="657408" y="794358"/>
                  <a:pt x="496588" y="842282"/>
                </a:cubicBezTo>
                <a:cubicBezTo>
                  <a:pt x="335768" y="890206"/>
                  <a:pt x="211096" y="782741"/>
                  <a:pt x="0" y="842282"/>
                </a:cubicBezTo>
                <a:cubicBezTo>
                  <a:pt x="-38580" y="686534"/>
                  <a:pt x="38919" y="533284"/>
                  <a:pt x="0" y="446409"/>
                </a:cubicBezTo>
                <a:cubicBezTo>
                  <a:pt x="-38919" y="359534"/>
                  <a:pt x="13309" y="92611"/>
                  <a:pt x="0" y="0"/>
                </a:cubicBezTo>
                <a:close/>
              </a:path>
              <a:path w="3169710" h="842282" stroke="0" extrusionOk="0">
                <a:moveTo>
                  <a:pt x="0" y="0"/>
                </a:moveTo>
                <a:cubicBezTo>
                  <a:pt x="105964" y="-26443"/>
                  <a:pt x="282474" y="27596"/>
                  <a:pt x="464891" y="0"/>
                </a:cubicBezTo>
                <a:cubicBezTo>
                  <a:pt x="647308" y="-27596"/>
                  <a:pt x="845814" y="40888"/>
                  <a:pt x="993176" y="0"/>
                </a:cubicBezTo>
                <a:cubicBezTo>
                  <a:pt x="1140538" y="-40888"/>
                  <a:pt x="1258973" y="26263"/>
                  <a:pt x="1426370" y="0"/>
                </a:cubicBezTo>
                <a:cubicBezTo>
                  <a:pt x="1593767" y="-26263"/>
                  <a:pt x="1849806" y="10398"/>
                  <a:pt x="1986352" y="0"/>
                </a:cubicBezTo>
                <a:cubicBezTo>
                  <a:pt x="2122898" y="-10398"/>
                  <a:pt x="2256908" y="8546"/>
                  <a:pt x="2419545" y="0"/>
                </a:cubicBezTo>
                <a:cubicBezTo>
                  <a:pt x="2582182" y="-8546"/>
                  <a:pt x="2853050" y="68483"/>
                  <a:pt x="3169710" y="0"/>
                </a:cubicBezTo>
                <a:cubicBezTo>
                  <a:pt x="3199074" y="91685"/>
                  <a:pt x="3143472" y="291016"/>
                  <a:pt x="3169710" y="437987"/>
                </a:cubicBezTo>
                <a:cubicBezTo>
                  <a:pt x="3195948" y="584958"/>
                  <a:pt x="3139742" y="726203"/>
                  <a:pt x="3169710" y="842282"/>
                </a:cubicBezTo>
                <a:cubicBezTo>
                  <a:pt x="3055454" y="852615"/>
                  <a:pt x="2821008" y="837952"/>
                  <a:pt x="2673122" y="842282"/>
                </a:cubicBezTo>
                <a:cubicBezTo>
                  <a:pt x="2525236" y="846612"/>
                  <a:pt x="2331163" y="840459"/>
                  <a:pt x="2144837" y="842282"/>
                </a:cubicBezTo>
                <a:cubicBezTo>
                  <a:pt x="1958512" y="844105"/>
                  <a:pt x="1870555" y="825544"/>
                  <a:pt x="1711643" y="842282"/>
                </a:cubicBezTo>
                <a:cubicBezTo>
                  <a:pt x="1552731" y="859020"/>
                  <a:pt x="1285354" y="818460"/>
                  <a:pt x="1151661" y="842282"/>
                </a:cubicBezTo>
                <a:cubicBezTo>
                  <a:pt x="1017968" y="866104"/>
                  <a:pt x="711827" y="782453"/>
                  <a:pt x="559982" y="842282"/>
                </a:cubicBezTo>
                <a:cubicBezTo>
                  <a:pt x="408137" y="902111"/>
                  <a:pt x="239329" y="804787"/>
                  <a:pt x="0" y="842282"/>
                </a:cubicBezTo>
                <a:cubicBezTo>
                  <a:pt x="-13844" y="680493"/>
                  <a:pt x="6303" y="509826"/>
                  <a:pt x="0" y="412718"/>
                </a:cubicBezTo>
                <a:cubicBezTo>
                  <a:pt x="-6303" y="315610"/>
                  <a:pt x="14405" y="149428"/>
                  <a:pt x="0" y="0"/>
                </a:cubicBezTo>
                <a:close/>
              </a:path>
            </a:pathLst>
          </a:custGeom>
          <a:solidFill>
            <a:schemeClr val="accent2">
              <a:lumMod val="20000"/>
              <a:lumOff val="80000"/>
            </a:schemeClr>
          </a:solidFill>
          <a:ln>
            <a:solidFill>
              <a:schemeClr val="accent2">
                <a:lumMod val="75000"/>
              </a:schemeClr>
            </a:solidFill>
            <a:extLst>
              <a:ext uri="{C807C97D-BFC1-408E-A445-0C87EB9F89A2}">
                <ask:lineSketchStyleProps xmlns:ask="http://schemas.microsoft.com/office/drawing/2018/sketchyshapes" sd="927657231">
                  <a:prstGeom prst="rect">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wrap="square" lIns="0" tIns="0" rIns="0" bIns="0" rtlCol="0">
            <a:spAutoFit/>
          </a:bodyPr>
          <a:lstStyle/>
          <a:p>
            <a:pPr algn="l">
              <a:lnSpc>
                <a:spcPct val="120000"/>
              </a:lnSpc>
              <a:spcBef>
                <a:spcPts val="1000"/>
              </a:spcBef>
            </a:pPr>
            <a:endParaRPr lang="en-US" sz="2000" dirty="0">
              <a:solidFill>
                <a:schemeClr val="accent1"/>
              </a:solidFill>
            </a:endParaRPr>
          </a:p>
          <a:p>
            <a:pPr algn="l">
              <a:lnSpc>
                <a:spcPct val="120000"/>
              </a:lnSpc>
              <a:spcBef>
                <a:spcPts val="1000"/>
              </a:spcBef>
            </a:pPr>
            <a:endParaRPr lang="en-US" sz="2000" dirty="0">
              <a:solidFill>
                <a:schemeClr val="accent1"/>
              </a:solidFill>
            </a:endParaRPr>
          </a:p>
        </p:txBody>
      </p:sp>
      <p:sp>
        <p:nvSpPr>
          <p:cNvPr id="9" name="Tekstvak 8">
            <a:extLst>
              <a:ext uri="{FF2B5EF4-FFF2-40B4-BE49-F238E27FC236}">
                <a16:creationId xmlns:a16="http://schemas.microsoft.com/office/drawing/2014/main" id="{A61E3783-0A22-A88A-9F36-12E7D482A8A7}"/>
              </a:ext>
            </a:extLst>
          </p:cNvPr>
          <p:cNvSpPr txBox="1"/>
          <p:nvPr/>
        </p:nvSpPr>
        <p:spPr>
          <a:xfrm>
            <a:off x="430823" y="4875370"/>
            <a:ext cx="8930596" cy="1692130"/>
          </a:xfrm>
          <a:custGeom>
            <a:avLst/>
            <a:gdLst>
              <a:gd name="csX0" fmla="*/ 0 w 8930596"/>
              <a:gd name="csY0" fmla="*/ 0 h 1692130"/>
              <a:gd name="csX1" fmla="*/ 416761 w 8930596"/>
              <a:gd name="csY1" fmla="*/ 0 h 1692130"/>
              <a:gd name="csX2" fmla="*/ 833522 w 8930596"/>
              <a:gd name="csY2" fmla="*/ 0 h 1692130"/>
              <a:gd name="csX3" fmla="*/ 1518201 w 8930596"/>
              <a:gd name="csY3" fmla="*/ 0 h 1692130"/>
              <a:gd name="csX4" fmla="*/ 1934962 w 8930596"/>
              <a:gd name="csY4" fmla="*/ 0 h 1692130"/>
              <a:gd name="csX5" fmla="*/ 2262418 w 8930596"/>
              <a:gd name="csY5" fmla="*/ 0 h 1692130"/>
              <a:gd name="csX6" fmla="*/ 2589873 w 8930596"/>
              <a:gd name="csY6" fmla="*/ 0 h 1692130"/>
              <a:gd name="csX7" fmla="*/ 3185246 w 8930596"/>
              <a:gd name="csY7" fmla="*/ 0 h 1692130"/>
              <a:gd name="csX8" fmla="*/ 3512701 w 8930596"/>
              <a:gd name="csY8" fmla="*/ 0 h 1692130"/>
              <a:gd name="csX9" fmla="*/ 4197380 w 8930596"/>
              <a:gd name="csY9" fmla="*/ 0 h 1692130"/>
              <a:gd name="csX10" fmla="*/ 4792753 w 8930596"/>
              <a:gd name="csY10" fmla="*/ 0 h 1692130"/>
              <a:gd name="csX11" fmla="*/ 5388126 w 8930596"/>
              <a:gd name="csY11" fmla="*/ 0 h 1692130"/>
              <a:gd name="csX12" fmla="*/ 5894193 w 8930596"/>
              <a:gd name="csY12" fmla="*/ 0 h 1692130"/>
              <a:gd name="csX13" fmla="*/ 6578872 w 8930596"/>
              <a:gd name="csY13" fmla="*/ 0 h 1692130"/>
              <a:gd name="csX14" fmla="*/ 7352857 w 8930596"/>
              <a:gd name="csY14" fmla="*/ 0 h 1692130"/>
              <a:gd name="csX15" fmla="*/ 7858924 w 8930596"/>
              <a:gd name="csY15" fmla="*/ 0 h 1692130"/>
              <a:gd name="csX16" fmla="*/ 8275686 w 8930596"/>
              <a:gd name="csY16" fmla="*/ 0 h 1692130"/>
              <a:gd name="csX17" fmla="*/ 8930596 w 8930596"/>
              <a:gd name="csY17" fmla="*/ 0 h 1692130"/>
              <a:gd name="csX18" fmla="*/ 8930596 w 8930596"/>
              <a:gd name="csY18" fmla="*/ 580965 h 1692130"/>
              <a:gd name="csX19" fmla="*/ 8930596 w 8930596"/>
              <a:gd name="csY19" fmla="*/ 1178851 h 1692130"/>
              <a:gd name="csX20" fmla="*/ 8930596 w 8930596"/>
              <a:gd name="csY20" fmla="*/ 1692130 h 1692130"/>
              <a:gd name="csX21" fmla="*/ 8156611 w 8930596"/>
              <a:gd name="csY21" fmla="*/ 1692130 h 1692130"/>
              <a:gd name="csX22" fmla="*/ 7829156 w 8930596"/>
              <a:gd name="csY22" fmla="*/ 1692130 h 1692130"/>
              <a:gd name="csX23" fmla="*/ 7501701 w 8930596"/>
              <a:gd name="csY23" fmla="*/ 1692130 h 1692130"/>
              <a:gd name="csX24" fmla="*/ 6995634 w 8930596"/>
              <a:gd name="csY24" fmla="*/ 1692130 h 1692130"/>
              <a:gd name="csX25" fmla="*/ 6400260 w 8930596"/>
              <a:gd name="csY25" fmla="*/ 1692130 h 1692130"/>
              <a:gd name="csX26" fmla="*/ 6072805 w 8930596"/>
              <a:gd name="csY26" fmla="*/ 1692130 h 1692130"/>
              <a:gd name="csX27" fmla="*/ 5477432 w 8930596"/>
              <a:gd name="csY27" fmla="*/ 1692130 h 1692130"/>
              <a:gd name="csX28" fmla="*/ 5149977 w 8930596"/>
              <a:gd name="csY28" fmla="*/ 1692130 h 1692130"/>
              <a:gd name="csX29" fmla="*/ 4554604 w 8930596"/>
              <a:gd name="csY29" fmla="*/ 1692130 h 1692130"/>
              <a:gd name="csX30" fmla="*/ 4137843 w 8930596"/>
              <a:gd name="csY30" fmla="*/ 1692130 h 1692130"/>
              <a:gd name="csX31" fmla="*/ 3363858 w 8930596"/>
              <a:gd name="csY31" fmla="*/ 1692130 h 1692130"/>
              <a:gd name="csX32" fmla="*/ 2857791 w 8930596"/>
              <a:gd name="csY32" fmla="*/ 1692130 h 1692130"/>
              <a:gd name="csX33" fmla="*/ 2173112 w 8930596"/>
              <a:gd name="csY33" fmla="*/ 1692130 h 1692130"/>
              <a:gd name="csX34" fmla="*/ 1756351 w 8930596"/>
              <a:gd name="csY34" fmla="*/ 1692130 h 1692130"/>
              <a:gd name="csX35" fmla="*/ 982366 w 8930596"/>
              <a:gd name="csY35" fmla="*/ 1692130 h 1692130"/>
              <a:gd name="csX36" fmla="*/ 0 w 8930596"/>
              <a:gd name="csY36" fmla="*/ 1692130 h 1692130"/>
              <a:gd name="csX37" fmla="*/ 0 w 8930596"/>
              <a:gd name="csY37" fmla="*/ 1178851 h 1692130"/>
              <a:gd name="csX38" fmla="*/ 0 w 8930596"/>
              <a:gd name="csY38" fmla="*/ 614807 h 1692130"/>
              <a:gd name="csX39" fmla="*/ 0 w 8930596"/>
              <a:gd name="csY39" fmla="*/ 0 h 1692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8930596" h="1692130" fill="none" extrusionOk="0">
                <a:moveTo>
                  <a:pt x="0" y="0"/>
                </a:moveTo>
                <a:cubicBezTo>
                  <a:pt x="90740" y="-38170"/>
                  <a:pt x="330768" y="7413"/>
                  <a:pt x="416761" y="0"/>
                </a:cubicBezTo>
                <a:cubicBezTo>
                  <a:pt x="502754" y="-7413"/>
                  <a:pt x="726585" y="27729"/>
                  <a:pt x="833522" y="0"/>
                </a:cubicBezTo>
                <a:cubicBezTo>
                  <a:pt x="940459" y="-27729"/>
                  <a:pt x="1337627" y="38370"/>
                  <a:pt x="1518201" y="0"/>
                </a:cubicBezTo>
                <a:cubicBezTo>
                  <a:pt x="1698775" y="-38370"/>
                  <a:pt x="1766318" y="48697"/>
                  <a:pt x="1934962" y="0"/>
                </a:cubicBezTo>
                <a:cubicBezTo>
                  <a:pt x="2103606" y="-48697"/>
                  <a:pt x="2166432" y="25490"/>
                  <a:pt x="2262418" y="0"/>
                </a:cubicBezTo>
                <a:cubicBezTo>
                  <a:pt x="2358404" y="-25490"/>
                  <a:pt x="2464556" y="27490"/>
                  <a:pt x="2589873" y="0"/>
                </a:cubicBezTo>
                <a:cubicBezTo>
                  <a:pt x="2715190" y="-27490"/>
                  <a:pt x="3058390" y="40746"/>
                  <a:pt x="3185246" y="0"/>
                </a:cubicBezTo>
                <a:cubicBezTo>
                  <a:pt x="3312102" y="-40746"/>
                  <a:pt x="3389825" y="20407"/>
                  <a:pt x="3512701" y="0"/>
                </a:cubicBezTo>
                <a:cubicBezTo>
                  <a:pt x="3635577" y="-20407"/>
                  <a:pt x="4009034" y="52522"/>
                  <a:pt x="4197380" y="0"/>
                </a:cubicBezTo>
                <a:cubicBezTo>
                  <a:pt x="4385726" y="-52522"/>
                  <a:pt x="4583760" y="36390"/>
                  <a:pt x="4792753" y="0"/>
                </a:cubicBezTo>
                <a:cubicBezTo>
                  <a:pt x="5001746" y="-36390"/>
                  <a:pt x="5092062" y="51582"/>
                  <a:pt x="5388126" y="0"/>
                </a:cubicBezTo>
                <a:cubicBezTo>
                  <a:pt x="5684190" y="-51582"/>
                  <a:pt x="5649747" y="106"/>
                  <a:pt x="5894193" y="0"/>
                </a:cubicBezTo>
                <a:cubicBezTo>
                  <a:pt x="6138639" y="-106"/>
                  <a:pt x="6378519" y="31319"/>
                  <a:pt x="6578872" y="0"/>
                </a:cubicBezTo>
                <a:cubicBezTo>
                  <a:pt x="6779225" y="-31319"/>
                  <a:pt x="7057691" y="63653"/>
                  <a:pt x="7352857" y="0"/>
                </a:cubicBezTo>
                <a:cubicBezTo>
                  <a:pt x="7648023" y="-63653"/>
                  <a:pt x="7616903" y="59157"/>
                  <a:pt x="7858924" y="0"/>
                </a:cubicBezTo>
                <a:cubicBezTo>
                  <a:pt x="8100945" y="-59157"/>
                  <a:pt x="8174490" y="2038"/>
                  <a:pt x="8275686" y="0"/>
                </a:cubicBezTo>
                <a:cubicBezTo>
                  <a:pt x="8376882" y="-2038"/>
                  <a:pt x="8784029" y="56361"/>
                  <a:pt x="8930596" y="0"/>
                </a:cubicBezTo>
                <a:cubicBezTo>
                  <a:pt x="8966053" y="129288"/>
                  <a:pt x="8901781" y="406629"/>
                  <a:pt x="8930596" y="580965"/>
                </a:cubicBezTo>
                <a:cubicBezTo>
                  <a:pt x="8959411" y="755302"/>
                  <a:pt x="8895120" y="1017219"/>
                  <a:pt x="8930596" y="1178851"/>
                </a:cubicBezTo>
                <a:cubicBezTo>
                  <a:pt x="8966072" y="1340483"/>
                  <a:pt x="8894031" y="1473728"/>
                  <a:pt x="8930596" y="1692130"/>
                </a:cubicBezTo>
                <a:cubicBezTo>
                  <a:pt x="8665946" y="1737240"/>
                  <a:pt x="8514087" y="1658001"/>
                  <a:pt x="8156611" y="1692130"/>
                </a:cubicBezTo>
                <a:cubicBezTo>
                  <a:pt x="7799136" y="1726259"/>
                  <a:pt x="7913017" y="1690972"/>
                  <a:pt x="7829156" y="1692130"/>
                </a:cubicBezTo>
                <a:cubicBezTo>
                  <a:pt x="7745295" y="1693288"/>
                  <a:pt x="7617202" y="1656441"/>
                  <a:pt x="7501701" y="1692130"/>
                </a:cubicBezTo>
                <a:cubicBezTo>
                  <a:pt x="7386200" y="1727819"/>
                  <a:pt x="7105059" y="1684488"/>
                  <a:pt x="6995634" y="1692130"/>
                </a:cubicBezTo>
                <a:cubicBezTo>
                  <a:pt x="6886209" y="1699772"/>
                  <a:pt x="6596202" y="1685813"/>
                  <a:pt x="6400260" y="1692130"/>
                </a:cubicBezTo>
                <a:cubicBezTo>
                  <a:pt x="6204318" y="1698447"/>
                  <a:pt x="6158601" y="1681377"/>
                  <a:pt x="6072805" y="1692130"/>
                </a:cubicBezTo>
                <a:cubicBezTo>
                  <a:pt x="5987009" y="1702883"/>
                  <a:pt x="5722681" y="1623179"/>
                  <a:pt x="5477432" y="1692130"/>
                </a:cubicBezTo>
                <a:cubicBezTo>
                  <a:pt x="5232183" y="1761081"/>
                  <a:pt x="5261191" y="1670553"/>
                  <a:pt x="5149977" y="1692130"/>
                </a:cubicBezTo>
                <a:cubicBezTo>
                  <a:pt x="5038764" y="1713707"/>
                  <a:pt x="4688901" y="1643822"/>
                  <a:pt x="4554604" y="1692130"/>
                </a:cubicBezTo>
                <a:cubicBezTo>
                  <a:pt x="4420307" y="1740438"/>
                  <a:pt x="4309747" y="1662872"/>
                  <a:pt x="4137843" y="1692130"/>
                </a:cubicBezTo>
                <a:cubicBezTo>
                  <a:pt x="3965939" y="1721388"/>
                  <a:pt x="3688501" y="1669240"/>
                  <a:pt x="3363858" y="1692130"/>
                </a:cubicBezTo>
                <a:cubicBezTo>
                  <a:pt x="3039216" y="1715020"/>
                  <a:pt x="3000160" y="1634813"/>
                  <a:pt x="2857791" y="1692130"/>
                </a:cubicBezTo>
                <a:cubicBezTo>
                  <a:pt x="2715422" y="1749447"/>
                  <a:pt x="2431085" y="1655978"/>
                  <a:pt x="2173112" y="1692130"/>
                </a:cubicBezTo>
                <a:cubicBezTo>
                  <a:pt x="1915139" y="1728282"/>
                  <a:pt x="1869307" y="1659443"/>
                  <a:pt x="1756351" y="1692130"/>
                </a:cubicBezTo>
                <a:cubicBezTo>
                  <a:pt x="1643395" y="1724817"/>
                  <a:pt x="1217946" y="1670932"/>
                  <a:pt x="982366" y="1692130"/>
                </a:cubicBezTo>
                <a:cubicBezTo>
                  <a:pt x="746787" y="1713328"/>
                  <a:pt x="382644" y="1608835"/>
                  <a:pt x="0" y="1692130"/>
                </a:cubicBezTo>
                <a:cubicBezTo>
                  <a:pt x="-21229" y="1477047"/>
                  <a:pt x="27286" y="1396944"/>
                  <a:pt x="0" y="1178851"/>
                </a:cubicBezTo>
                <a:cubicBezTo>
                  <a:pt x="-27286" y="960758"/>
                  <a:pt x="52773" y="742755"/>
                  <a:pt x="0" y="614807"/>
                </a:cubicBezTo>
                <a:cubicBezTo>
                  <a:pt x="-52773" y="486859"/>
                  <a:pt x="22102" y="291460"/>
                  <a:pt x="0" y="0"/>
                </a:cubicBezTo>
                <a:close/>
              </a:path>
              <a:path w="8930596" h="1692130" stroke="0" extrusionOk="0">
                <a:moveTo>
                  <a:pt x="0" y="0"/>
                </a:moveTo>
                <a:cubicBezTo>
                  <a:pt x="127644" y="-29032"/>
                  <a:pt x="314404" y="39614"/>
                  <a:pt x="416761" y="0"/>
                </a:cubicBezTo>
                <a:cubicBezTo>
                  <a:pt x="519118" y="-39614"/>
                  <a:pt x="891293" y="33398"/>
                  <a:pt x="1012134" y="0"/>
                </a:cubicBezTo>
                <a:cubicBezTo>
                  <a:pt x="1132975" y="-33398"/>
                  <a:pt x="1289888" y="20691"/>
                  <a:pt x="1428895" y="0"/>
                </a:cubicBezTo>
                <a:cubicBezTo>
                  <a:pt x="1567902" y="-20691"/>
                  <a:pt x="1895166" y="21502"/>
                  <a:pt x="2024268" y="0"/>
                </a:cubicBezTo>
                <a:cubicBezTo>
                  <a:pt x="2153370" y="-21502"/>
                  <a:pt x="2258741" y="30087"/>
                  <a:pt x="2351724" y="0"/>
                </a:cubicBezTo>
                <a:cubicBezTo>
                  <a:pt x="2444707" y="-30087"/>
                  <a:pt x="2686280" y="51520"/>
                  <a:pt x="2947097" y="0"/>
                </a:cubicBezTo>
                <a:cubicBezTo>
                  <a:pt x="3207914" y="-51520"/>
                  <a:pt x="3191920" y="44817"/>
                  <a:pt x="3363858" y="0"/>
                </a:cubicBezTo>
                <a:cubicBezTo>
                  <a:pt x="3535796" y="-44817"/>
                  <a:pt x="3754952" y="24639"/>
                  <a:pt x="3959231" y="0"/>
                </a:cubicBezTo>
                <a:cubicBezTo>
                  <a:pt x="4163510" y="-24639"/>
                  <a:pt x="4349372" y="9131"/>
                  <a:pt x="4733216" y="0"/>
                </a:cubicBezTo>
                <a:cubicBezTo>
                  <a:pt x="5117060" y="-9131"/>
                  <a:pt x="4900047" y="7642"/>
                  <a:pt x="5060671" y="0"/>
                </a:cubicBezTo>
                <a:cubicBezTo>
                  <a:pt x="5221295" y="-7642"/>
                  <a:pt x="5334632" y="23594"/>
                  <a:pt x="5477432" y="0"/>
                </a:cubicBezTo>
                <a:cubicBezTo>
                  <a:pt x="5620232" y="-23594"/>
                  <a:pt x="5963966" y="38310"/>
                  <a:pt x="6251417" y="0"/>
                </a:cubicBezTo>
                <a:cubicBezTo>
                  <a:pt x="6538869" y="-38310"/>
                  <a:pt x="6720478" y="31103"/>
                  <a:pt x="6846790" y="0"/>
                </a:cubicBezTo>
                <a:cubicBezTo>
                  <a:pt x="6973102" y="-31103"/>
                  <a:pt x="7296393" y="69628"/>
                  <a:pt x="7620775" y="0"/>
                </a:cubicBezTo>
                <a:cubicBezTo>
                  <a:pt x="7945158" y="-69628"/>
                  <a:pt x="7814050" y="23876"/>
                  <a:pt x="7948230" y="0"/>
                </a:cubicBezTo>
                <a:cubicBezTo>
                  <a:pt x="8082411" y="-23876"/>
                  <a:pt x="8161615" y="4668"/>
                  <a:pt x="8275686" y="0"/>
                </a:cubicBezTo>
                <a:cubicBezTo>
                  <a:pt x="8389757" y="-4668"/>
                  <a:pt x="8680668" y="55214"/>
                  <a:pt x="8930596" y="0"/>
                </a:cubicBezTo>
                <a:cubicBezTo>
                  <a:pt x="8937689" y="258974"/>
                  <a:pt x="8900370" y="319457"/>
                  <a:pt x="8930596" y="597886"/>
                </a:cubicBezTo>
                <a:cubicBezTo>
                  <a:pt x="8960822" y="876315"/>
                  <a:pt x="8927323" y="943774"/>
                  <a:pt x="8930596" y="1128087"/>
                </a:cubicBezTo>
                <a:cubicBezTo>
                  <a:pt x="8933869" y="1312400"/>
                  <a:pt x="8873862" y="1568545"/>
                  <a:pt x="8930596" y="1692130"/>
                </a:cubicBezTo>
                <a:cubicBezTo>
                  <a:pt x="8769809" y="1738744"/>
                  <a:pt x="8678820" y="1653594"/>
                  <a:pt x="8513835" y="1692130"/>
                </a:cubicBezTo>
                <a:cubicBezTo>
                  <a:pt x="8348850" y="1730666"/>
                  <a:pt x="8226310" y="1657930"/>
                  <a:pt x="8007768" y="1692130"/>
                </a:cubicBezTo>
                <a:cubicBezTo>
                  <a:pt x="7789226" y="1726330"/>
                  <a:pt x="7719273" y="1636717"/>
                  <a:pt x="7501701" y="1692130"/>
                </a:cubicBezTo>
                <a:cubicBezTo>
                  <a:pt x="7284129" y="1747543"/>
                  <a:pt x="7100789" y="1637407"/>
                  <a:pt x="6995634" y="1692130"/>
                </a:cubicBezTo>
                <a:cubicBezTo>
                  <a:pt x="6890479" y="1746853"/>
                  <a:pt x="6648787" y="1658748"/>
                  <a:pt x="6310955" y="1692130"/>
                </a:cubicBezTo>
                <a:cubicBezTo>
                  <a:pt x="5973123" y="1725512"/>
                  <a:pt x="5993142" y="1678445"/>
                  <a:pt x="5894193" y="1692130"/>
                </a:cubicBezTo>
                <a:cubicBezTo>
                  <a:pt x="5795244" y="1705815"/>
                  <a:pt x="5530262" y="1655499"/>
                  <a:pt x="5388126" y="1692130"/>
                </a:cubicBezTo>
                <a:cubicBezTo>
                  <a:pt x="5245990" y="1728761"/>
                  <a:pt x="4959243" y="1603672"/>
                  <a:pt x="4614141" y="1692130"/>
                </a:cubicBezTo>
                <a:cubicBezTo>
                  <a:pt x="4269039" y="1780588"/>
                  <a:pt x="4295757" y="1673338"/>
                  <a:pt x="4197380" y="1692130"/>
                </a:cubicBezTo>
                <a:cubicBezTo>
                  <a:pt x="4099003" y="1710922"/>
                  <a:pt x="3975523" y="1656995"/>
                  <a:pt x="3780619" y="1692130"/>
                </a:cubicBezTo>
                <a:cubicBezTo>
                  <a:pt x="3585715" y="1727265"/>
                  <a:pt x="3451008" y="1628555"/>
                  <a:pt x="3185246" y="1692130"/>
                </a:cubicBezTo>
                <a:cubicBezTo>
                  <a:pt x="2919484" y="1755705"/>
                  <a:pt x="2675817" y="1662103"/>
                  <a:pt x="2500567" y="1692130"/>
                </a:cubicBezTo>
                <a:cubicBezTo>
                  <a:pt x="2325317" y="1722157"/>
                  <a:pt x="2334939" y="1675340"/>
                  <a:pt x="2173112" y="1692130"/>
                </a:cubicBezTo>
                <a:cubicBezTo>
                  <a:pt x="2011285" y="1708920"/>
                  <a:pt x="1740448" y="1654721"/>
                  <a:pt x="1577739" y="1692130"/>
                </a:cubicBezTo>
                <a:cubicBezTo>
                  <a:pt x="1415030" y="1729539"/>
                  <a:pt x="1142836" y="1685207"/>
                  <a:pt x="803754" y="1692130"/>
                </a:cubicBezTo>
                <a:cubicBezTo>
                  <a:pt x="464673" y="1699053"/>
                  <a:pt x="351408" y="1655773"/>
                  <a:pt x="0" y="1692130"/>
                </a:cubicBezTo>
                <a:cubicBezTo>
                  <a:pt x="-56188" y="1580779"/>
                  <a:pt x="54686" y="1297835"/>
                  <a:pt x="0" y="1178851"/>
                </a:cubicBezTo>
                <a:cubicBezTo>
                  <a:pt x="-54686" y="1059867"/>
                  <a:pt x="127" y="799914"/>
                  <a:pt x="0" y="665571"/>
                </a:cubicBezTo>
                <a:cubicBezTo>
                  <a:pt x="-127" y="531228"/>
                  <a:pt x="59120" y="238287"/>
                  <a:pt x="0" y="0"/>
                </a:cubicBezTo>
                <a:close/>
              </a:path>
            </a:pathLst>
          </a:custGeom>
          <a:ln w="38100">
            <a:solidFill>
              <a:schemeClr val="accent3"/>
            </a:solidFill>
            <a:extLst>
              <a:ext uri="{C807C97D-BFC1-408E-A445-0C87EB9F89A2}">
                <ask:lineSketchStyleProps xmlns:ask="http://schemas.microsoft.com/office/drawing/2018/sketchyshapes" sd="3879071254">
                  <a:prstGeom prst="rect">
                    <a:avLst/>
                  </a:prstGeom>
                  <ask:type>
                    <ask:lineSketchScribble/>
                  </ask:type>
                </ask:lineSketchStyleProps>
              </a:ext>
            </a:extLst>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p>
            <a:pPr algn="l">
              <a:lnSpc>
                <a:spcPct val="120000"/>
              </a:lnSpc>
              <a:spcBef>
                <a:spcPts val="1000"/>
              </a:spcBef>
            </a:pPr>
            <a:endParaRPr lang="nl-NL" dirty="0">
              <a:solidFill>
                <a:schemeClr val="accent1"/>
              </a:solidFill>
            </a:endParaRPr>
          </a:p>
          <a:p>
            <a:pPr algn="l">
              <a:lnSpc>
                <a:spcPct val="120000"/>
              </a:lnSpc>
              <a:spcBef>
                <a:spcPts val="1000"/>
              </a:spcBef>
            </a:pPr>
            <a:endParaRPr lang="nl-NL" dirty="0">
              <a:solidFill>
                <a:schemeClr val="accent1"/>
              </a:solidFill>
            </a:endParaRPr>
          </a:p>
          <a:p>
            <a:pPr algn="l">
              <a:lnSpc>
                <a:spcPct val="120000"/>
              </a:lnSpc>
              <a:spcBef>
                <a:spcPts val="1000"/>
              </a:spcBef>
            </a:pPr>
            <a:endParaRPr lang="nl-NL" dirty="0">
              <a:solidFill>
                <a:schemeClr val="accent1"/>
              </a:solidFill>
            </a:endParaRPr>
          </a:p>
          <a:p>
            <a:pPr algn="l">
              <a:lnSpc>
                <a:spcPct val="120000"/>
              </a:lnSpc>
              <a:spcBef>
                <a:spcPts val="1000"/>
              </a:spcBef>
            </a:pPr>
            <a:endParaRPr lang="nl-NL" dirty="0">
              <a:solidFill>
                <a:schemeClr val="accent1"/>
              </a:solidFill>
            </a:endParaRPr>
          </a:p>
        </p:txBody>
      </p:sp>
      <p:sp>
        <p:nvSpPr>
          <p:cNvPr id="2" name="Tekstvak 8">
            <a:extLst>
              <a:ext uri="{FF2B5EF4-FFF2-40B4-BE49-F238E27FC236}">
                <a16:creationId xmlns:a16="http://schemas.microsoft.com/office/drawing/2014/main" id="{EEF685A6-98D3-BF7E-A571-569BD5141C37}"/>
              </a:ext>
            </a:extLst>
          </p:cNvPr>
          <p:cNvSpPr txBox="1"/>
          <p:nvPr/>
        </p:nvSpPr>
        <p:spPr>
          <a:xfrm>
            <a:off x="760623" y="4983725"/>
            <a:ext cx="8600795" cy="1491306"/>
          </a:xfrm>
          <a:custGeom>
            <a:avLst/>
            <a:gdLst>
              <a:gd name="csX0" fmla="*/ 0 w 8600795"/>
              <a:gd name="csY0" fmla="*/ 0 h 1491306"/>
              <a:gd name="csX1" fmla="*/ 401370 w 8600795"/>
              <a:gd name="csY1" fmla="*/ 0 h 1491306"/>
              <a:gd name="csX2" fmla="*/ 974757 w 8600795"/>
              <a:gd name="csY2" fmla="*/ 0 h 1491306"/>
              <a:gd name="csX3" fmla="*/ 1376127 w 8600795"/>
              <a:gd name="csY3" fmla="*/ 0 h 1491306"/>
              <a:gd name="csX4" fmla="*/ 1949514 w 8600795"/>
              <a:gd name="csY4" fmla="*/ 0 h 1491306"/>
              <a:gd name="csX5" fmla="*/ 2264876 w 8600795"/>
              <a:gd name="csY5" fmla="*/ 0 h 1491306"/>
              <a:gd name="csX6" fmla="*/ 2838262 w 8600795"/>
              <a:gd name="csY6" fmla="*/ 0 h 1491306"/>
              <a:gd name="csX7" fmla="*/ 3239633 w 8600795"/>
              <a:gd name="csY7" fmla="*/ 0 h 1491306"/>
              <a:gd name="csX8" fmla="*/ 3813019 w 8600795"/>
              <a:gd name="csY8" fmla="*/ 0 h 1491306"/>
              <a:gd name="csX9" fmla="*/ 4558421 w 8600795"/>
              <a:gd name="csY9" fmla="*/ 0 h 1491306"/>
              <a:gd name="csX10" fmla="*/ 4873784 w 8600795"/>
              <a:gd name="csY10" fmla="*/ 0 h 1491306"/>
              <a:gd name="csX11" fmla="*/ 5275154 w 8600795"/>
              <a:gd name="csY11" fmla="*/ 0 h 1491306"/>
              <a:gd name="csX12" fmla="*/ 6020556 w 8600795"/>
              <a:gd name="csY12" fmla="*/ 0 h 1491306"/>
              <a:gd name="csX13" fmla="*/ 6593943 w 8600795"/>
              <a:gd name="csY13" fmla="*/ 0 h 1491306"/>
              <a:gd name="csX14" fmla="*/ 7339345 w 8600795"/>
              <a:gd name="csY14" fmla="*/ 0 h 1491306"/>
              <a:gd name="csX15" fmla="*/ 7654708 w 8600795"/>
              <a:gd name="csY15" fmla="*/ 0 h 1491306"/>
              <a:gd name="csX16" fmla="*/ 7970070 w 8600795"/>
              <a:gd name="csY16" fmla="*/ 0 h 1491306"/>
              <a:gd name="csX17" fmla="*/ 8600795 w 8600795"/>
              <a:gd name="csY17" fmla="*/ 0 h 1491306"/>
              <a:gd name="csX18" fmla="*/ 8600795 w 8600795"/>
              <a:gd name="csY18" fmla="*/ 526928 h 1491306"/>
              <a:gd name="csX19" fmla="*/ 8600795 w 8600795"/>
              <a:gd name="csY19" fmla="*/ 994204 h 1491306"/>
              <a:gd name="csX20" fmla="*/ 8600795 w 8600795"/>
              <a:gd name="csY20" fmla="*/ 1491306 h 1491306"/>
              <a:gd name="csX21" fmla="*/ 8199425 w 8600795"/>
              <a:gd name="csY21" fmla="*/ 1491306 h 1491306"/>
              <a:gd name="csX22" fmla="*/ 7712046 w 8600795"/>
              <a:gd name="csY22" fmla="*/ 1491306 h 1491306"/>
              <a:gd name="csX23" fmla="*/ 7224668 w 8600795"/>
              <a:gd name="csY23" fmla="*/ 1491306 h 1491306"/>
              <a:gd name="csX24" fmla="*/ 6737289 w 8600795"/>
              <a:gd name="csY24" fmla="*/ 1491306 h 1491306"/>
              <a:gd name="csX25" fmla="*/ 6077895 w 8600795"/>
              <a:gd name="csY25" fmla="*/ 1491306 h 1491306"/>
              <a:gd name="csX26" fmla="*/ 5676525 w 8600795"/>
              <a:gd name="csY26" fmla="*/ 1491306 h 1491306"/>
              <a:gd name="csX27" fmla="*/ 5189146 w 8600795"/>
              <a:gd name="csY27" fmla="*/ 1491306 h 1491306"/>
              <a:gd name="csX28" fmla="*/ 4443744 w 8600795"/>
              <a:gd name="csY28" fmla="*/ 1491306 h 1491306"/>
              <a:gd name="csX29" fmla="*/ 4042374 w 8600795"/>
              <a:gd name="csY29" fmla="*/ 1491306 h 1491306"/>
              <a:gd name="csX30" fmla="*/ 3641003 w 8600795"/>
              <a:gd name="csY30" fmla="*/ 1491306 h 1491306"/>
              <a:gd name="csX31" fmla="*/ 3067617 w 8600795"/>
              <a:gd name="csY31" fmla="*/ 1491306 h 1491306"/>
              <a:gd name="csX32" fmla="*/ 2408223 w 8600795"/>
              <a:gd name="csY32" fmla="*/ 1491306 h 1491306"/>
              <a:gd name="csX33" fmla="*/ 2092860 w 8600795"/>
              <a:gd name="csY33" fmla="*/ 1491306 h 1491306"/>
              <a:gd name="csX34" fmla="*/ 1519474 w 8600795"/>
              <a:gd name="csY34" fmla="*/ 1491306 h 1491306"/>
              <a:gd name="csX35" fmla="*/ 774072 w 8600795"/>
              <a:gd name="csY35" fmla="*/ 1491306 h 1491306"/>
              <a:gd name="csX36" fmla="*/ 0 w 8600795"/>
              <a:gd name="csY36" fmla="*/ 1491306 h 1491306"/>
              <a:gd name="csX37" fmla="*/ 0 w 8600795"/>
              <a:gd name="csY37" fmla="*/ 1038943 h 1491306"/>
              <a:gd name="csX38" fmla="*/ 0 w 8600795"/>
              <a:gd name="csY38" fmla="*/ 586580 h 1491306"/>
              <a:gd name="csX39" fmla="*/ 0 w 8600795"/>
              <a:gd name="csY39" fmla="*/ 0 h 1491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8600795" h="1491306" extrusionOk="0">
                <a:moveTo>
                  <a:pt x="0" y="0"/>
                </a:moveTo>
                <a:cubicBezTo>
                  <a:pt x="196982" y="-23948"/>
                  <a:pt x="300412" y="12885"/>
                  <a:pt x="401370" y="0"/>
                </a:cubicBezTo>
                <a:cubicBezTo>
                  <a:pt x="502328" y="-12885"/>
                  <a:pt x="767619" y="61842"/>
                  <a:pt x="974757" y="0"/>
                </a:cubicBezTo>
                <a:cubicBezTo>
                  <a:pt x="1181895" y="-61842"/>
                  <a:pt x="1197599" y="33663"/>
                  <a:pt x="1376127" y="0"/>
                </a:cubicBezTo>
                <a:cubicBezTo>
                  <a:pt x="1554655" y="-33663"/>
                  <a:pt x="1725161" y="31992"/>
                  <a:pt x="1949514" y="0"/>
                </a:cubicBezTo>
                <a:cubicBezTo>
                  <a:pt x="2173867" y="-31992"/>
                  <a:pt x="2164440" y="26693"/>
                  <a:pt x="2264876" y="0"/>
                </a:cubicBezTo>
                <a:cubicBezTo>
                  <a:pt x="2365312" y="-26693"/>
                  <a:pt x="2609122" y="17466"/>
                  <a:pt x="2838262" y="0"/>
                </a:cubicBezTo>
                <a:cubicBezTo>
                  <a:pt x="3067402" y="-17466"/>
                  <a:pt x="3059294" y="42389"/>
                  <a:pt x="3239633" y="0"/>
                </a:cubicBezTo>
                <a:cubicBezTo>
                  <a:pt x="3419972" y="-42389"/>
                  <a:pt x="3550463" y="66619"/>
                  <a:pt x="3813019" y="0"/>
                </a:cubicBezTo>
                <a:cubicBezTo>
                  <a:pt x="4075575" y="-66619"/>
                  <a:pt x="4273751" y="76549"/>
                  <a:pt x="4558421" y="0"/>
                </a:cubicBezTo>
                <a:cubicBezTo>
                  <a:pt x="4843091" y="-76549"/>
                  <a:pt x="4778666" y="32340"/>
                  <a:pt x="4873784" y="0"/>
                </a:cubicBezTo>
                <a:cubicBezTo>
                  <a:pt x="4968902" y="-32340"/>
                  <a:pt x="5088940" y="19310"/>
                  <a:pt x="5275154" y="0"/>
                </a:cubicBezTo>
                <a:cubicBezTo>
                  <a:pt x="5461368" y="-19310"/>
                  <a:pt x="5802004" y="8874"/>
                  <a:pt x="6020556" y="0"/>
                </a:cubicBezTo>
                <a:cubicBezTo>
                  <a:pt x="6239108" y="-8874"/>
                  <a:pt x="6361620" y="47935"/>
                  <a:pt x="6593943" y="0"/>
                </a:cubicBezTo>
                <a:cubicBezTo>
                  <a:pt x="6826266" y="-47935"/>
                  <a:pt x="6995036" y="82406"/>
                  <a:pt x="7339345" y="0"/>
                </a:cubicBezTo>
                <a:cubicBezTo>
                  <a:pt x="7683654" y="-82406"/>
                  <a:pt x="7588702" y="17423"/>
                  <a:pt x="7654708" y="0"/>
                </a:cubicBezTo>
                <a:cubicBezTo>
                  <a:pt x="7720714" y="-17423"/>
                  <a:pt x="7884712" y="16415"/>
                  <a:pt x="7970070" y="0"/>
                </a:cubicBezTo>
                <a:cubicBezTo>
                  <a:pt x="8055428" y="-16415"/>
                  <a:pt x="8472000" y="15180"/>
                  <a:pt x="8600795" y="0"/>
                </a:cubicBezTo>
                <a:cubicBezTo>
                  <a:pt x="8652145" y="109790"/>
                  <a:pt x="8574039" y="270942"/>
                  <a:pt x="8600795" y="526928"/>
                </a:cubicBezTo>
                <a:cubicBezTo>
                  <a:pt x="8627551" y="782914"/>
                  <a:pt x="8562703" y="878841"/>
                  <a:pt x="8600795" y="994204"/>
                </a:cubicBezTo>
                <a:cubicBezTo>
                  <a:pt x="8638887" y="1109567"/>
                  <a:pt x="8554326" y="1252545"/>
                  <a:pt x="8600795" y="1491306"/>
                </a:cubicBezTo>
                <a:cubicBezTo>
                  <a:pt x="8429912" y="1502032"/>
                  <a:pt x="8320305" y="1472041"/>
                  <a:pt x="8199425" y="1491306"/>
                </a:cubicBezTo>
                <a:cubicBezTo>
                  <a:pt x="8078545" y="1510571"/>
                  <a:pt x="7836056" y="1434922"/>
                  <a:pt x="7712046" y="1491306"/>
                </a:cubicBezTo>
                <a:cubicBezTo>
                  <a:pt x="7588036" y="1547690"/>
                  <a:pt x="7411859" y="1473767"/>
                  <a:pt x="7224668" y="1491306"/>
                </a:cubicBezTo>
                <a:cubicBezTo>
                  <a:pt x="7037477" y="1508845"/>
                  <a:pt x="6851828" y="1467209"/>
                  <a:pt x="6737289" y="1491306"/>
                </a:cubicBezTo>
                <a:cubicBezTo>
                  <a:pt x="6622750" y="1515403"/>
                  <a:pt x="6269591" y="1463553"/>
                  <a:pt x="6077895" y="1491306"/>
                </a:cubicBezTo>
                <a:cubicBezTo>
                  <a:pt x="5886199" y="1519059"/>
                  <a:pt x="5780078" y="1464650"/>
                  <a:pt x="5676525" y="1491306"/>
                </a:cubicBezTo>
                <a:cubicBezTo>
                  <a:pt x="5572972" y="1517962"/>
                  <a:pt x="5416113" y="1462624"/>
                  <a:pt x="5189146" y="1491306"/>
                </a:cubicBezTo>
                <a:cubicBezTo>
                  <a:pt x="4962179" y="1519988"/>
                  <a:pt x="4636115" y="1439372"/>
                  <a:pt x="4443744" y="1491306"/>
                </a:cubicBezTo>
                <a:cubicBezTo>
                  <a:pt x="4251373" y="1543240"/>
                  <a:pt x="4167933" y="1481918"/>
                  <a:pt x="4042374" y="1491306"/>
                </a:cubicBezTo>
                <a:cubicBezTo>
                  <a:pt x="3916815" y="1500694"/>
                  <a:pt x="3769840" y="1471012"/>
                  <a:pt x="3641003" y="1491306"/>
                </a:cubicBezTo>
                <a:cubicBezTo>
                  <a:pt x="3512166" y="1511600"/>
                  <a:pt x="3299346" y="1451576"/>
                  <a:pt x="3067617" y="1491306"/>
                </a:cubicBezTo>
                <a:cubicBezTo>
                  <a:pt x="2835888" y="1531036"/>
                  <a:pt x="2580829" y="1447314"/>
                  <a:pt x="2408223" y="1491306"/>
                </a:cubicBezTo>
                <a:cubicBezTo>
                  <a:pt x="2235617" y="1535298"/>
                  <a:pt x="2223165" y="1460825"/>
                  <a:pt x="2092860" y="1491306"/>
                </a:cubicBezTo>
                <a:cubicBezTo>
                  <a:pt x="1962555" y="1521787"/>
                  <a:pt x="1666418" y="1488687"/>
                  <a:pt x="1519474" y="1491306"/>
                </a:cubicBezTo>
                <a:cubicBezTo>
                  <a:pt x="1372530" y="1493925"/>
                  <a:pt x="1097726" y="1462716"/>
                  <a:pt x="774072" y="1491306"/>
                </a:cubicBezTo>
                <a:cubicBezTo>
                  <a:pt x="450418" y="1519896"/>
                  <a:pt x="174880" y="1409658"/>
                  <a:pt x="0" y="1491306"/>
                </a:cubicBezTo>
                <a:cubicBezTo>
                  <a:pt x="-47832" y="1269328"/>
                  <a:pt x="2375" y="1224150"/>
                  <a:pt x="0" y="1038943"/>
                </a:cubicBezTo>
                <a:cubicBezTo>
                  <a:pt x="-2375" y="853736"/>
                  <a:pt x="42588" y="785452"/>
                  <a:pt x="0" y="586580"/>
                </a:cubicBezTo>
                <a:cubicBezTo>
                  <a:pt x="-42588" y="387708"/>
                  <a:pt x="49682" y="252513"/>
                  <a:pt x="0" y="0"/>
                </a:cubicBezTo>
                <a:close/>
              </a:path>
            </a:pathLst>
          </a:custGeom>
          <a:noFill/>
          <a:ln w="38100">
            <a:noFill/>
            <a:extLst>
              <a:ext uri="{C807C97D-BFC1-408E-A445-0C87EB9F89A2}">
                <ask:lineSketchStyleProps xmlns:ask="http://schemas.microsoft.com/office/drawing/2018/sketchyshapes" sd="3879071254">
                  <a:prstGeom prst="rect">
                    <a:avLst/>
                  </a:prstGeom>
                  <ask:type>
                    <ask:lineSketchScribble/>
                  </ask:type>
                </ask:lineSketchStyleProps>
              </a:ext>
            </a:extLst>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p>
            <a:pPr algn="l">
              <a:lnSpc>
                <a:spcPct val="120000"/>
              </a:lnSpc>
              <a:spcBef>
                <a:spcPts val="1000"/>
              </a:spcBef>
            </a:pPr>
            <a:r>
              <a:rPr lang="nl-NL" sz="1700" dirty="0">
                <a:solidFill>
                  <a:schemeClr val="accent1"/>
                </a:solidFill>
              </a:rPr>
              <a:t>Small test </a:t>
            </a:r>
            <a:r>
              <a:rPr lang="nl-NL" sz="1700" dirty="0" err="1">
                <a:solidFill>
                  <a:schemeClr val="accent1"/>
                </a:solidFill>
              </a:rPr>
              <a:t>against</a:t>
            </a:r>
            <a:r>
              <a:rPr lang="nl-NL" sz="1700" dirty="0">
                <a:solidFill>
                  <a:schemeClr val="accent1"/>
                </a:solidFill>
              </a:rPr>
              <a:t> </a:t>
            </a:r>
            <a:r>
              <a:rPr lang="nl-NL" sz="1700" dirty="0" err="1">
                <a:solidFill>
                  <a:schemeClr val="accent1"/>
                </a:solidFill>
              </a:rPr>
              <a:t>previously</a:t>
            </a:r>
            <a:r>
              <a:rPr lang="nl-NL" sz="1700" dirty="0">
                <a:solidFill>
                  <a:schemeClr val="accent1"/>
                </a:solidFill>
              </a:rPr>
              <a:t> </a:t>
            </a:r>
            <a:r>
              <a:rPr lang="nl-NL" sz="1700" dirty="0" err="1">
                <a:solidFill>
                  <a:schemeClr val="accent1"/>
                </a:solidFill>
              </a:rPr>
              <a:t>assessed</a:t>
            </a:r>
            <a:r>
              <a:rPr lang="nl-NL" sz="1700" dirty="0">
                <a:solidFill>
                  <a:schemeClr val="accent1"/>
                </a:solidFill>
              </a:rPr>
              <a:t> </a:t>
            </a:r>
            <a:r>
              <a:rPr lang="nl-NL" sz="1700" dirty="0" err="1">
                <a:solidFill>
                  <a:schemeClr val="accent1"/>
                </a:solidFill>
              </a:rPr>
              <a:t>anaphylaxis</a:t>
            </a:r>
            <a:r>
              <a:rPr lang="nl-NL" sz="1700" dirty="0">
                <a:solidFill>
                  <a:schemeClr val="accent1"/>
                </a:solidFill>
              </a:rPr>
              <a:t> cases: </a:t>
            </a:r>
          </a:p>
          <a:p>
            <a:pPr marL="342900" indent="-342900" algn="l">
              <a:lnSpc>
                <a:spcPct val="120000"/>
              </a:lnSpc>
              <a:spcBef>
                <a:spcPts val="1000"/>
              </a:spcBef>
              <a:buFont typeface="Arial" panose="020B0604020202020204" pitchFamily="34" charset="0"/>
              <a:buChar char="•"/>
            </a:pPr>
            <a:r>
              <a:rPr lang="nl-NL" sz="1700" dirty="0">
                <a:solidFill>
                  <a:schemeClr val="accent1"/>
                </a:solidFill>
              </a:rPr>
              <a:t>ABC tool easy </a:t>
            </a:r>
            <a:r>
              <a:rPr lang="nl-NL" sz="1700" dirty="0" err="1">
                <a:solidFill>
                  <a:schemeClr val="accent1"/>
                </a:solidFill>
              </a:rPr>
              <a:t>to</a:t>
            </a:r>
            <a:r>
              <a:rPr lang="nl-NL" sz="1700" dirty="0">
                <a:solidFill>
                  <a:schemeClr val="accent1"/>
                </a:solidFill>
              </a:rPr>
              <a:t> </a:t>
            </a:r>
            <a:r>
              <a:rPr lang="nl-NL" sz="1700" dirty="0" err="1">
                <a:solidFill>
                  <a:schemeClr val="accent1"/>
                </a:solidFill>
              </a:rPr>
              <a:t>use</a:t>
            </a:r>
            <a:endParaRPr lang="nl-NL" sz="1700" dirty="0">
              <a:solidFill>
                <a:schemeClr val="accent1"/>
              </a:solidFill>
            </a:endParaRPr>
          </a:p>
          <a:p>
            <a:pPr marL="342900" indent="-342900" algn="l">
              <a:lnSpc>
                <a:spcPct val="120000"/>
              </a:lnSpc>
              <a:spcBef>
                <a:spcPts val="1000"/>
              </a:spcBef>
              <a:buFont typeface="Arial" panose="020B0604020202020204" pitchFamily="34" charset="0"/>
              <a:buChar char="•"/>
            </a:pPr>
            <a:r>
              <a:rPr lang="nl-NL" sz="1700" dirty="0">
                <a:solidFill>
                  <a:schemeClr val="accent1"/>
                </a:solidFill>
              </a:rPr>
              <a:t>Lareb is on occasion </a:t>
            </a:r>
            <a:r>
              <a:rPr lang="nl-NL" sz="1700" dirty="0" err="1">
                <a:solidFill>
                  <a:schemeClr val="accent1"/>
                </a:solidFill>
              </a:rPr>
              <a:t>stricter</a:t>
            </a:r>
            <a:r>
              <a:rPr lang="nl-NL" sz="1700" dirty="0">
                <a:solidFill>
                  <a:schemeClr val="accent1"/>
                </a:solidFill>
              </a:rPr>
              <a:t> </a:t>
            </a:r>
            <a:r>
              <a:rPr lang="nl-NL" sz="1700" dirty="0" err="1">
                <a:solidFill>
                  <a:schemeClr val="accent1"/>
                </a:solidFill>
              </a:rPr>
              <a:t>than</a:t>
            </a:r>
            <a:r>
              <a:rPr lang="nl-NL" sz="1700" dirty="0">
                <a:solidFill>
                  <a:schemeClr val="accent1"/>
                </a:solidFill>
              </a:rPr>
              <a:t> the tool in case level </a:t>
            </a:r>
            <a:r>
              <a:rPr lang="nl-NL" sz="1700" dirty="0" err="1">
                <a:solidFill>
                  <a:schemeClr val="accent1"/>
                </a:solidFill>
              </a:rPr>
              <a:t>assignment</a:t>
            </a:r>
            <a:r>
              <a:rPr lang="nl-NL" sz="1700" dirty="0">
                <a:solidFill>
                  <a:schemeClr val="accent1"/>
                </a:solidFill>
              </a:rPr>
              <a:t> (</a:t>
            </a:r>
            <a:r>
              <a:rPr lang="nl-NL" sz="1700" dirty="0" err="1">
                <a:solidFill>
                  <a:schemeClr val="accent1"/>
                </a:solidFill>
              </a:rPr>
              <a:t>based</a:t>
            </a:r>
            <a:r>
              <a:rPr lang="nl-NL" sz="1700" dirty="0">
                <a:solidFill>
                  <a:schemeClr val="accent1"/>
                </a:solidFill>
              </a:rPr>
              <a:t> on </a:t>
            </a:r>
            <a:r>
              <a:rPr lang="nl-NL" sz="1700" dirty="0" err="1">
                <a:solidFill>
                  <a:schemeClr val="accent1"/>
                </a:solidFill>
              </a:rPr>
              <a:t>retrospectively</a:t>
            </a:r>
            <a:r>
              <a:rPr lang="nl-NL" sz="1700" dirty="0">
                <a:solidFill>
                  <a:schemeClr val="accent1"/>
                </a:solidFill>
              </a:rPr>
              <a:t> </a:t>
            </a:r>
            <a:r>
              <a:rPr lang="nl-NL" sz="1700" dirty="0" err="1">
                <a:solidFill>
                  <a:schemeClr val="accent1"/>
                </a:solidFill>
              </a:rPr>
              <a:t>assessed</a:t>
            </a:r>
            <a:r>
              <a:rPr lang="nl-NL" sz="1700" dirty="0">
                <a:solidFill>
                  <a:schemeClr val="accent1"/>
                </a:solidFill>
              </a:rPr>
              <a:t> cases)</a:t>
            </a:r>
          </a:p>
        </p:txBody>
      </p:sp>
      <p:sp>
        <p:nvSpPr>
          <p:cNvPr id="6" name="Tekstvak 3">
            <a:extLst>
              <a:ext uri="{FF2B5EF4-FFF2-40B4-BE49-F238E27FC236}">
                <a16:creationId xmlns:a16="http://schemas.microsoft.com/office/drawing/2014/main" id="{0B9B84E6-817E-D69E-FF0A-641BCF94FC6A}"/>
              </a:ext>
            </a:extLst>
          </p:cNvPr>
          <p:cNvSpPr txBox="1"/>
          <p:nvPr/>
        </p:nvSpPr>
        <p:spPr>
          <a:xfrm>
            <a:off x="8697832" y="387945"/>
            <a:ext cx="2743200" cy="704745"/>
          </a:xfrm>
          <a:custGeom>
            <a:avLst/>
            <a:gdLst>
              <a:gd name="csX0" fmla="*/ 0 w 2743200"/>
              <a:gd name="csY0" fmla="*/ 0 h 704745"/>
              <a:gd name="csX1" fmla="*/ 493776 w 2743200"/>
              <a:gd name="csY1" fmla="*/ 0 h 704745"/>
              <a:gd name="csX2" fmla="*/ 1042416 w 2743200"/>
              <a:gd name="csY2" fmla="*/ 0 h 704745"/>
              <a:gd name="csX3" fmla="*/ 1508760 w 2743200"/>
              <a:gd name="csY3" fmla="*/ 0 h 704745"/>
              <a:gd name="csX4" fmla="*/ 2084832 w 2743200"/>
              <a:gd name="csY4" fmla="*/ 0 h 704745"/>
              <a:gd name="csX5" fmla="*/ 2743200 w 2743200"/>
              <a:gd name="csY5" fmla="*/ 0 h 704745"/>
              <a:gd name="csX6" fmla="*/ 2743200 w 2743200"/>
              <a:gd name="csY6" fmla="*/ 345325 h 704745"/>
              <a:gd name="csX7" fmla="*/ 2743200 w 2743200"/>
              <a:gd name="csY7" fmla="*/ 704745 h 704745"/>
              <a:gd name="csX8" fmla="*/ 2167128 w 2743200"/>
              <a:gd name="csY8" fmla="*/ 704745 h 704745"/>
              <a:gd name="csX9" fmla="*/ 1591056 w 2743200"/>
              <a:gd name="csY9" fmla="*/ 704745 h 704745"/>
              <a:gd name="csX10" fmla="*/ 1042416 w 2743200"/>
              <a:gd name="csY10" fmla="*/ 704745 h 704745"/>
              <a:gd name="csX11" fmla="*/ 576072 w 2743200"/>
              <a:gd name="csY11" fmla="*/ 704745 h 704745"/>
              <a:gd name="csX12" fmla="*/ 0 w 2743200"/>
              <a:gd name="csY12" fmla="*/ 704745 h 704745"/>
              <a:gd name="csX13" fmla="*/ 0 w 2743200"/>
              <a:gd name="csY13" fmla="*/ 338278 h 704745"/>
              <a:gd name="csX14" fmla="*/ 0 w 2743200"/>
              <a:gd name="csY14" fmla="*/ 0 h 7047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743200" h="704745" extrusionOk="0">
                <a:moveTo>
                  <a:pt x="0" y="0"/>
                </a:moveTo>
                <a:cubicBezTo>
                  <a:pt x="197305" y="-9311"/>
                  <a:pt x="346668" y="10776"/>
                  <a:pt x="493776" y="0"/>
                </a:cubicBezTo>
                <a:cubicBezTo>
                  <a:pt x="640884" y="-10776"/>
                  <a:pt x="804628" y="59822"/>
                  <a:pt x="1042416" y="0"/>
                </a:cubicBezTo>
                <a:cubicBezTo>
                  <a:pt x="1280204" y="-59822"/>
                  <a:pt x="1331316" y="8515"/>
                  <a:pt x="1508760" y="0"/>
                </a:cubicBezTo>
                <a:cubicBezTo>
                  <a:pt x="1686204" y="-8515"/>
                  <a:pt x="1944443" y="13547"/>
                  <a:pt x="2084832" y="0"/>
                </a:cubicBezTo>
                <a:cubicBezTo>
                  <a:pt x="2225221" y="-13547"/>
                  <a:pt x="2563695" y="31831"/>
                  <a:pt x="2743200" y="0"/>
                </a:cubicBezTo>
                <a:cubicBezTo>
                  <a:pt x="2774067" y="166464"/>
                  <a:pt x="2736342" y="178921"/>
                  <a:pt x="2743200" y="345325"/>
                </a:cubicBezTo>
                <a:cubicBezTo>
                  <a:pt x="2750058" y="511729"/>
                  <a:pt x="2711257" y="606099"/>
                  <a:pt x="2743200" y="704745"/>
                </a:cubicBezTo>
                <a:cubicBezTo>
                  <a:pt x="2464685" y="733904"/>
                  <a:pt x="2436944" y="701416"/>
                  <a:pt x="2167128" y="704745"/>
                </a:cubicBezTo>
                <a:cubicBezTo>
                  <a:pt x="1897312" y="708074"/>
                  <a:pt x="1807118" y="703166"/>
                  <a:pt x="1591056" y="704745"/>
                </a:cubicBezTo>
                <a:cubicBezTo>
                  <a:pt x="1374994" y="706324"/>
                  <a:pt x="1275421" y="663954"/>
                  <a:pt x="1042416" y="704745"/>
                </a:cubicBezTo>
                <a:cubicBezTo>
                  <a:pt x="809411" y="745536"/>
                  <a:pt x="797426" y="704286"/>
                  <a:pt x="576072" y="704745"/>
                </a:cubicBezTo>
                <a:cubicBezTo>
                  <a:pt x="354718" y="705204"/>
                  <a:pt x="239655" y="653843"/>
                  <a:pt x="0" y="704745"/>
                </a:cubicBezTo>
                <a:cubicBezTo>
                  <a:pt x="-22936" y="563742"/>
                  <a:pt x="40754" y="489127"/>
                  <a:pt x="0" y="338278"/>
                </a:cubicBezTo>
                <a:cubicBezTo>
                  <a:pt x="-40754" y="187429"/>
                  <a:pt x="9874" y="155867"/>
                  <a:pt x="0" y="0"/>
                </a:cubicBezTo>
                <a:close/>
              </a:path>
            </a:pathLst>
          </a:custGeom>
          <a:noFill/>
          <a:ln>
            <a:noFill/>
            <a:extLst>
              <a:ext uri="{C807C97D-BFC1-408E-A445-0C87EB9F89A2}">
                <ask:lineSketchStyleProps xmlns:ask="http://schemas.microsoft.com/office/drawing/2018/sketchyshapes" sd="927657231">
                  <a:prstGeom prst="rect">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wrap="square" lIns="0" tIns="0" rIns="0" bIns="0" rtlCol="0">
            <a:spAutoFit/>
          </a:bodyPr>
          <a:lstStyle/>
          <a:p>
            <a:pPr algn="l">
              <a:lnSpc>
                <a:spcPct val="120000"/>
              </a:lnSpc>
              <a:spcBef>
                <a:spcPts val="1000"/>
              </a:spcBef>
            </a:pPr>
            <a:r>
              <a:rPr lang="en-US" sz="2000" dirty="0">
                <a:solidFill>
                  <a:schemeClr val="accent1"/>
                </a:solidFill>
              </a:rPr>
              <a:t>There is a great instruction video!</a:t>
            </a:r>
          </a:p>
        </p:txBody>
      </p:sp>
    </p:spTree>
    <p:extLst>
      <p:ext uri="{BB962C8B-B14F-4D97-AF65-F5344CB8AC3E}">
        <p14:creationId xmlns:p14="http://schemas.microsoft.com/office/powerpoint/2010/main" val="25805112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36EE8-3178-3DDC-5506-A916B9CA5139}"/>
            </a:ext>
          </a:extLst>
        </p:cNvPr>
        <p:cNvGrpSpPr/>
        <p:nvPr/>
      </p:nvGrpSpPr>
      <p:grpSpPr>
        <a:xfrm>
          <a:off x="0" y="0"/>
          <a:ext cx="0" cy="0"/>
          <a:chOff x="0" y="0"/>
          <a:chExt cx="0" cy="0"/>
        </a:xfrm>
      </p:grpSpPr>
      <p:sp>
        <p:nvSpPr>
          <p:cNvPr id="36866" name="Titel 3">
            <a:extLst>
              <a:ext uri="{FF2B5EF4-FFF2-40B4-BE49-F238E27FC236}">
                <a16:creationId xmlns:a16="http://schemas.microsoft.com/office/drawing/2014/main" id="{BCC962D2-B58B-7A15-C4E9-4E34EBB7C212}"/>
              </a:ext>
            </a:extLst>
          </p:cNvPr>
          <p:cNvSpPr>
            <a:spLocks noGrp="1"/>
          </p:cNvSpPr>
          <p:nvPr>
            <p:ph type="title"/>
          </p:nvPr>
        </p:nvSpPr>
        <p:spPr>
          <a:xfrm>
            <a:off x="694125" y="720000"/>
            <a:ext cx="10800000" cy="504951"/>
          </a:xfrm>
        </p:spPr>
        <p:txBody>
          <a:bodyPr/>
          <a:lstStyle/>
          <a:p>
            <a:r>
              <a:rPr lang="nl-NL" altLang="nl-NL" sz="3200" i="1" dirty="0">
                <a:latin typeface="Calibri" panose="020F0502020204030204" pitchFamily="34" charset="0"/>
                <a:cs typeface="Calibri" panose="020F0502020204030204" pitchFamily="34" charset="0"/>
              </a:rPr>
              <a:t>ABC Tool</a:t>
            </a:r>
          </a:p>
        </p:txBody>
      </p:sp>
      <p:sp>
        <p:nvSpPr>
          <p:cNvPr id="3" name="Tijdelijke aanduiding voor tekst 2">
            <a:extLst>
              <a:ext uri="{FF2B5EF4-FFF2-40B4-BE49-F238E27FC236}">
                <a16:creationId xmlns:a16="http://schemas.microsoft.com/office/drawing/2014/main" id="{30B90672-9152-71BF-7991-AE4F2F726312}"/>
              </a:ext>
            </a:extLst>
          </p:cNvPr>
          <p:cNvSpPr>
            <a:spLocks noGrp="1"/>
          </p:cNvSpPr>
          <p:nvPr>
            <p:ph type="body" sz="quarter" idx="11"/>
          </p:nvPr>
        </p:nvSpPr>
        <p:spPr/>
        <p:txBody>
          <a:bodyPr/>
          <a:lstStyle/>
          <a:p>
            <a:endParaRPr lang="nl-NL"/>
          </a:p>
        </p:txBody>
      </p:sp>
      <p:sp>
        <p:nvSpPr>
          <p:cNvPr id="5" name="Tijdelijke aanduiding voor tekst 4">
            <a:extLst>
              <a:ext uri="{FF2B5EF4-FFF2-40B4-BE49-F238E27FC236}">
                <a16:creationId xmlns:a16="http://schemas.microsoft.com/office/drawing/2014/main" id="{09D40BD1-730B-B814-1902-9D629EE5E02C}"/>
              </a:ext>
            </a:extLst>
          </p:cNvPr>
          <p:cNvSpPr>
            <a:spLocks noGrp="1"/>
          </p:cNvSpPr>
          <p:nvPr>
            <p:ph type="body" sz="quarter" idx="13"/>
          </p:nvPr>
        </p:nvSpPr>
        <p:spPr>
          <a:xfrm>
            <a:off x="694125" y="1607343"/>
            <a:ext cx="10960162" cy="3643313"/>
          </a:xfrm>
        </p:spPr>
        <p:txBody>
          <a:bodyPr/>
          <a:lstStyle/>
          <a:p>
            <a:pPr marL="342900" indent="-342900">
              <a:buFont typeface="Arial" panose="020B0604020202020204" pitchFamily="34" charset="0"/>
              <a:buChar char="•"/>
            </a:pPr>
            <a:r>
              <a:rPr lang="en-US" dirty="0"/>
              <a:t>Not all BC case definitions are available (yet?)</a:t>
            </a:r>
          </a:p>
          <a:p>
            <a:pPr marL="895350" lvl="1" indent="-342900"/>
            <a:r>
              <a:rPr lang="en-US" dirty="0"/>
              <a:t>For instance, ‘Abscess at injection site’ (2007) or ‘Hypotonic-Hyporesponsive Episode (HHE) as an adverse event following immunization’ (2007)</a:t>
            </a:r>
          </a:p>
          <a:p>
            <a:pPr marL="342900" indent="-342900">
              <a:buFont typeface="Arial" panose="020B0604020202020204" pitchFamily="34" charset="0"/>
              <a:buChar char="•"/>
            </a:pPr>
            <a:r>
              <a:rPr lang="en-US" dirty="0"/>
              <a:t>Automatic integration in own PV ICSR system possible?</a:t>
            </a:r>
          </a:p>
          <a:p>
            <a:pPr marL="342900" indent="-342900">
              <a:buFont typeface="Arial" panose="020B0604020202020204" pitchFamily="34" charset="0"/>
              <a:buChar char="•"/>
            </a:pPr>
            <a:r>
              <a:rPr lang="en-US" dirty="0"/>
              <a:t>Challenges with the BC criteria in SRS</a:t>
            </a:r>
          </a:p>
          <a:p>
            <a:pPr marL="895350" lvl="1" indent="-342900"/>
            <a:r>
              <a:rPr lang="en-US" dirty="0"/>
              <a:t>Lack of data </a:t>
            </a:r>
            <a:r>
              <a:rPr lang="en-US" dirty="0">
                <a:sym typeface="Wingdings" panose="05000000000000000000" pitchFamily="2" charset="2"/>
              </a:rPr>
              <a:t> </a:t>
            </a:r>
            <a:r>
              <a:rPr lang="en-US" dirty="0"/>
              <a:t>FU request is time consuming for reporter and assessor</a:t>
            </a:r>
          </a:p>
          <a:p>
            <a:pPr marL="895350" lvl="1" indent="-342900"/>
            <a:r>
              <a:rPr lang="en-US" dirty="0"/>
              <a:t>Coding challenges of BC criteria outcomes in PV database: </a:t>
            </a:r>
          </a:p>
          <a:p>
            <a:pPr marL="1149350" lvl="2" indent="-342900"/>
            <a:r>
              <a:rPr lang="en-US" dirty="0"/>
              <a:t>Example: No MedDRA® code is present for ‘abscess of infectious etiology’ only ‘injection site abscess sterile’ or ‘injection site abscess’ are available. </a:t>
            </a:r>
          </a:p>
          <a:p>
            <a:pPr lvl="1"/>
            <a:endParaRPr lang="en-US" dirty="0"/>
          </a:p>
          <a:p>
            <a:endParaRPr lang="en-US" dirty="0"/>
          </a:p>
          <a:p>
            <a:endParaRPr lang="nl-NL" dirty="0"/>
          </a:p>
        </p:txBody>
      </p:sp>
      <p:pic>
        <p:nvPicPr>
          <p:cNvPr id="7" name="Lareb logo EN - wit">
            <a:extLst>
              <a:ext uri="{FF2B5EF4-FFF2-40B4-BE49-F238E27FC236}">
                <a16:creationId xmlns:a16="http://schemas.microsoft.com/office/drawing/2014/main" id="{58E70983-3672-8C00-E402-3A0308F1864B}"/>
              </a:ext>
            </a:extLst>
          </p:cNvPr>
          <p:cNvPicPr>
            <a:picLocks noChangeAspect="1"/>
          </p:cNvPicPr>
          <p:nvPr/>
        </p:nvPicPr>
        <p:blipFill>
          <a:blip r:embed="rId2"/>
          <a:stretch>
            <a:fillRect/>
          </a:stretch>
        </p:blipFill>
        <p:spPr>
          <a:xfrm>
            <a:off x="10288720" y="5914984"/>
            <a:ext cx="1590362" cy="600116"/>
          </a:xfrm>
          <a:prstGeom prst="rect">
            <a:avLst/>
          </a:prstGeom>
        </p:spPr>
      </p:pic>
    </p:spTree>
    <p:extLst>
      <p:ext uri="{BB962C8B-B14F-4D97-AF65-F5344CB8AC3E}">
        <p14:creationId xmlns:p14="http://schemas.microsoft.com/office/powerpoint/2010/main" val="2679340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80CFF-4E43-D25E-0B8A-DA08ADE0FAB6}"/>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AE6BB3DF-D8BE-E05D-5905-EC6F69EDF9EC}"/>
              </a:ext>
            </a:extLst>
          </p:cNvPr>
          <p:cNvSpPr/>
          <p:nvPr/>
        </p:nvSpPr>
        <p:spPr>
          <a:xfrm>
            <a:off x="0" y="0"/>
            <a:ext cx="12192000" cy="6858000"/>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TextBox 10">
            <a:extLst>
              <a:ext uri="{FF2B5EF4-FFF2-40B4-BE49-F238E27FC236}">
                <a16:creationId xmlns:a16="http://schemas.microsoft.com/office/drawing/2014/main" id="{91206BDF-0542-7732-F8A3-D0473DDA13D4}"/>
              </a:ext>
            </a:extLst>
          </p:cNvPr>
          <p:cNvSpPr txBox="1"/>
          <p:nvPr/>
        </p:nvSpPr>
        <p:spPr>
          <a:xfrm>
            <a:off x="978195" y="2224373"/>
            <a:ext cx="784682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4800" b="1" dirty="0">
                <a:solidFill>
                  <a:schemeClr val="bg1"/>
                </a:solidFill>
                <a:latin typeface="Helvetica" pitchFamily="2" charset="0"/>
              </a:rPr>
              <a:t>Dr. Emmanuel Masunga</a:t>
            </a:r>
            <a:endParaRPr lang="en-US" sz="3600" b="1" dirty="0">
              <a:solidFill>
                <a:schemeClr val="bg1"/>
              </a:solidFill>
              <a:latin typeface="Helvetica" pitchFamily="2" charset="0"/>
              <a:cs typeface="Helvetica"/>
            </a:endParaRPr>
          </a:p>
        </p:txBody>
      </p:sp>
      <p:sp>
        <p:nvSpPr>
          <p:cNvPr id="8" name="TextBox 10">
            <a:extLst>
              <a:ext uri="{FF2B5EF4-FFF2-40B4-BE49-F238E27FC236}">
                <a16:creationId xmlns:a16="http://schemas.microsoft.com/office/drawing/2014/main" id="{9B270B6C-1A22-5C16-A8F7-20586214DEC9}"/>
              </a:ext>
            </a:extLst>
          </p:cNvPr>
          <p:cNvSpPr txBox="1"/>
          <p:nvPr/>
        </p:nvSpPr>
        <p:spPr>
          <a:xfrm>
            <a:off x="978194" y="3043080"/>
            <a:ext cx="1099308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a:solidFill>
                  <a:schemeClr val="bg1"/>
                </a:solidFill>
                <a:latin typeface="Helvetica" pitchFamily="2" charset="0"/>
              </a:rPr>
              <a:t>Tanzania Medicines and Medical </a:t>
            </a:r>
            <a:r>
              <a:rPr lang="es-ES" sz="3600" dirty="0" err="1">
                <a:solidFill>
                  <a:schemeClr val="bg1"/>
                </a:solidFill>
                <a:latin typeface="Helvetica" pitchFamily="2" charset="0"/>
              </a:rPr>
              <a:t>Devices</a:t>
            </a:r>
            <a:r>
              <a:rPr lang="es-ES" sz="3600" dirty="0">
                <a:solidFill>
                  <a:schemeClr val="bg1"/>
                </a:solidFill>
                <a:latin typeface="Helvetica" pitchFamily="2" charset="0"/>
              </a:rPr>
              <a:t> </a:t>
            </a:r>
            <a:r>
              <a:rPr lang="es-ES" sz="3600" dirty="0" err="1">
                <a:solidFill>
                  <a:schemeClr val="bg1"/>
                </a:solidFill>
                <a:latin typeface="Helvetica" pitchFamily="2" charset="0"/>
              </a:rPr>
              <a:t>Authority</a:t>
            </a:r>
            <a:endParaRPr lang="en-US" sz="3600" b="1" dirty="0">
              <a:solidFill>
                <a:schemeClr val="bg1"/>
              </a:solidFill>
              <a:latin typeface="Helvetica" pitchFamily="2" charset="0"/>
              <a:cs typeface="Helvetica"/>
            </a:endParaRPr>
          </a:p>
        </p:txBody>
      </p:sp>
      <p:sp>
        <p:nvSpPr>
          <p:cNvPr id="9" name="TextBox 10">
            <a:extLst>
              <a:ext uri="{FF2B5EF4-FFF2-40B4-BE49-F238E27FC236}">
                <a16:creationId xmlns:a16="http://schemas.microsoft.com/office/drawing/2014/main" id="{4E12DA29-D52E-90D8-8320-75ED80E9A0AD}"/>
              </a:ext>
            </a:extLst>
          </p:cNvPr>
          <p:cNvSpPr txBox="1"/>
          <p:nvPr/>
        </p:nvSpPr>
        <p:spPr>
          <a:xfrm>
            <a:off x="978193" y="3679906"/>
            <a:ext cx="932475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dirty="0">
                <a:solidFill>
                  <a:schemeClr val="bg1"/>
                </a:solidFill>
                <a:latin typeface="Helvetica" pitchFamily="2" charset="0"/>
              </a:rPr>
              <a:t>Tanzania</a:t>
            </a:r>
            <a:endParaRPr lang="en-US" sz="2400" b="1" dirty="0">
              <a:solidFill>
                <a:schemeClr val="bg1"/>
              </a:solidFill>
              <a:latin typeface="Helvetica" pitchFamily="2" charset="0"/>
              <a:cs typeface="Helvetica"/>
            </a:endParaRPr>
          </a:p>
        </p:txBody>
      </p:sp>
      <p:pic>
        <p:nvPicPr>
          <p:cNvPr id="2" name="Imagen 1">
            <a:extLst>
              <a:ext uri="{FF2B5EF4-FFF2-40B4-BE49-F238E27FC236}">
                <a16:creationId xmlns:a16="http://schemas.microsoft.com/office/drawing/2014/main" id="{FE503541-0D49-59E7-63E3-B73CD7D2C6EB}"/>
              </a:ext>
            </a:extLst>
          </p:cNvPr>
          <p:cNvPicPr>
            <a:picLocks noChangeAspect="1"/>
          </p:cNvPicPr>
          <p:nvPr/>
        </p:nvPicPr>
        <p:blipFill>
          <a:blip r:embed="rId2"/>
          <a:srcRect l="-1" r="46912" b="-4008"/>
          <a:stretch>
            <a:fillRect/>
          </a:stretch>
        </p:blipFill>
        <p:spPr>
          <a:xfrm>
            <a:off x="8119729" y="2563671"/>
            <a:ext cx="4072271" cy="158508"/>
          </a:xfrm>
          <a:prstGeom prst="rect">
            <a:avLst/>
          </a:prstGeom>
        </p:spPr>
      </p:pic>
      <p:pic>
        <p:nvPicPr>
          <p:cNvPr id="10" name="Imagen 9">
            <a:extLst>
              <a:ext uri="{FF2B5EF4-FFF2-40B4-BE49-F238E27FC236}">
                <a16:creationId xmlns:a16="http://schemas.microsoft.com/office/drawing/2014/main" id="{26DEE7D1-3268-0DD4-BE23-6763262DF5F4}"/>
              </a:ext>
            </a:extLst>
          </p:cNvPr>
          <p:cNvPicPr>
            <a:picLocks noChangeAspect="1"/>
          </p:cNvPicPr>
          <p:nvPr/>
        </p:nvPicPr>
        <p:blipFill>
          <a:blip r:embed="rId3"/>
          <a:stretch>
            <a:fillRect/>
          </a:stretch>
        </p:blipFill>
        <p:spPr>
          <a:xfrm>
            <a:off x="10758376" y="175311"/>
            <a:ext cx="1072438" cy="1072438"/>
          </a:xfrm>
          <a:prstGeom prst="rect">
            <a:avLst/>
          </a:prstGeom>
        </p:spPr>
      </p:pic>
    </p:spTree>
    <p:extLst>
      <p:ext uri="{BB962C8B-B14F-4D97-AF65-F5344CB8AC3E}">
        <p14:creationId xmlns:p14="http://schemas.microsoft.com/office/powerpoint/2010/main" val="451099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B2EF212-01BA-B30B-4B55-8D01B23330C0}"/>
              </a:ext>
            </a:extLst>
          </p:cNvPr>
          <p:cNvSpPr/>
          <p:nvPr/>
        </p:nvSpPr>
        <p:spPr>
          <a:xfrm>
            <a:off x="0" y="0"/>
            <a:ext cx="12192000" cy="6858000"/>
          </a:xfrm>
          <a:prstGeom prst="rect">
            <a:avLst/>
          </a:prstGeom>
          <a:solidFill>
            <a:srgbClr val="73AF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TextBox 10">
            <a:extLst>
              <a:ext uri="{FF2B5EF4-FFF2-40B4-BE49-F238E27FC236}">
                <a16:creationId xmlns:a16="http://schemas.microsoft.com/office/drawing/2014/main" id="{A945288B-A44B-212B-0C93-782B201AA00D}"/>
              </a:ext>
            </a:extLst>
          </p:cNvPr>
          <p:cNvSpPr txBox="1"/>
          <p:nvPr/>
        </p:nvSpPr>
        <p:spPr>
          <a:xfrm>
            <a:off x="555172" y="2224373"/>
            <a:ext cx="866502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4800" b="1" dirty="0">
                <a:solidFill>
                  <a:schemeClr val="bg1"/>
                </a:solidFill>
                <a:latin typeface="Helvetica" pitchFamily="2" charset="0"/>
              </a:rPr>
              <a:t>Dr. Rebecca Chandler</a:t>
            </a:r>
            <a:endParaRPr lang="en-US" sz="3600" b="1" dirty="0">
              <a:solidFill>
                <a:schemeClr val="bg1"/>
              </a:solidFill>
              <a:latin typeface="Helvetica" pitchFamily="2" charset="0"/>
              <a:cs typeface="Helvetica"/>
            </a:endParaRPr>
          </a:p>
        </p:txBody>
      </p:sp>
      <p:sp>
        <p:nvSpPr>
          <p:cNvPr id="8" name="TextBox 10">
            <a:extLst>
              <a:ext uri="{FF2B5EF4-FFF2-40B4-BE49-F238E27FC236}">
                <a16:creationId xmlns:a16="http://schemas.microsoft.com/office/drawing/2014/main" id="{DAB43FDA-C004-2534-3F2A-F1FBC031EE4C}"/>
              </a:ext>
            </a:extLst>
          </p:cNvPr>
          <p:cNvSpPr txBox="1"/>
          <p:nvPr/>
        </p:nvSpPr>
        <p:spPr>
          <a:xfrm>
            <a:off x="555170" y="3018006"/>
            <a:ext cx="1096416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ES"/>
            </a:defPPr>
            <a:lvl1pPr>
              <a:defRPr sz="3600" b="1">
                <a:solidFill>
                  <a:schemeClr val="bg1"/>
                </a:solidFill>
                <a:latin typeface="Helvetica" pitchFamily="2" charset="0"/>
                <a:cs typeface="Helvetica"/>
              </a:defRPr>
            </a:lvl1pPr>
          </a:lstStyle>
          <a:p>
            <a:r>
              <a:rPr lang="en-US" sz="3200" dirty="0"/>
              <a:t>CEPI Clinical Dev. Vaccine Safety Lead, PL for SPEAC</a:t>
            </a:r>
          </a:p>
        </p:txBody>
      </p:sp>
      <p:sp>
        <p:nvSpPr>
          <p:cNvPr id="9" name="TextBox 10">
            <a:extLst>
              <a:ext uri="{FF2B5EF4-FFF2-40B4-BE49-F238E27FC236}">
                <a16:creationId xmlns:a16="http://schemas.microsoft.com/office/drawing/2014/main" id="{E8760544-12A2-8B24-2B16-557BA183B3B2}"/>
              </a:ext>
            </a:extLst>
          </p:cNvPr>
          <p:cNvSpPr txBox="1"/>
          <p:nvPr/>
        </p:nvSpPr>
        <p:spPr>
          <a:xfrm>
            <a:off x="555169" y="3602781"/>
            <a:ext cx="932475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200" b="1" dirty="0" err="1">
                <a:solidFill>
                  <a:schemeClr val="bg1"/>
                </a:solidFill>
                <a:latin typeface="Helvetica" pitchFamily="2" charset="0"/>
                <a:cs typeface="Helvetica"/>
              </a:rPr>
              <a:t>United</a:t>
            </a:r>
            <a:r>
              <a:rPr lang="es-ES" sz="3200" b="1" dirty="0">
                <a:solidFill>
                  <a:schemeClr val="bg1"/>
                </a:solidFill>
                <a:latin typeface="Helvetica" pitchFamily="2" charset="0"/>
                <a:cs typeface="Helvetica"/>
              </a:rPr>
              <a:t> Kingdom</a:t>
            </a:r>
            <a:endParaRPr lang="en-US" sz="2000" b="1" dirty="0">
              <a:solidFill>
                <a:schemeClr val="bg1"/>
              </a:solidFill>
              <a:latin typeface="Helvetica" pitchFamily="2" charset="0"/>
              <a:cs typeface="Helvetica"/>
            </a:endParaRPr>
          </a:p>
        </p:txBody>
      </p:sp>
      <p:pic>
        <p:nvPicPr>
          <p:cNvPr id="7" name="Imagen 6">
            <a:extLst>
              <a:ext uri="{FF2B5EF4-FFF2-40B4-BE49-F238E27FC236}">
                <a16:creationId xmlns:a16="http://schemas.microsoft.com/office/drawing/2014/main" id="{6B3338D6-958A-93A1-1682-EC362A4C2E92}"/>
              </a:ext>
            </a:extLst>
          </p:cNvPr>
          <p:cNvPicPr>
            <a:picLocks noChangeAspect="1"/>
          </p:cNvPicPr>
          <p:nvPr/>
        </p:nvPicPr>
        <p:blipFill>
          <a:blip r:embed="rId2"/>
          <a:srcRect t="1" r="58453" b="25044"/>
          <a:stretch>
            <a:fillRect/>
          </a:stretch>
        </p:blipFill>
        <p:spPr>
          <a:xfrm>
            <a:off x="7183316" y="2563671"/>
            <a:ext cx="5008684" cy="179529"/>
          </a:xfrm>
          <a:prstGeom prst="rect">
            <a:avLst/>
          </a:prstGeom>
        </p:spPr>
      </p:pic>
      <p:pic>
        <p:nvPicPr>
          <p:cNvPr id="4" name="Picture 2">
            <a:extLst>
              <a:ext uri="{FF2B5EF4-FFF2-40B4-BE49-F238E27FC236}">
                <a16:creationId xmlns:a16="http://schemas.microsoft.com/office/drawing/2014/main" id="{1EDC71D9-B2DD-EBAF-7010-B4A08C3D6811}"/>
              </a:ext>
            </a:extLst>
          </p:cNvPr>
          <p:cNvPicPr>
            <a:picLocks noChangeAspect="1"/>
          </p:cNvPicPr>
          <p:nvPr/>
        </p:nvPicPr>
        <p:blipFill>
          <a:blip r:embed="rId3"/>
          <a:stretch>
            <a:fillRect/>
          </a:stretch>
        </p:blipFill>
        <p:spPr>
          <a:xfrm>
            <a:off x="10776011" y="192488"/>
            <a:ext cx="1055261" cy="1055261"/>
          </a:xfrm>
          <a:prstGeom prst="rect">
            <a:avLst/>
          </a:prstGeom>
        </p:spPr>
      </p:pic>
    </p:spTree>
    <p:extLst>
      <p:ext uri="{BB962C8B-B14F-4D97-AF65-F5344CB8AC3E}">
        <p14:creationId xmlns:p14="http://schemas.microsoft.com/office/powerpoint/2010/main" val="1765259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3599D-72EC-0190-0EB2-E9914EF814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F1E01C1-342F-0F13-ACE9-EE88B86CADBD}"/>
              </a:ext>
            </a:extLst>
          </p:cNvPr>
          <p:cNvSpPr txBox="1"/>
          <p:nvPr/>
        </p:nvSpPr>
        <p:spPr>
          <a:xfrm>
            <a:off x="4540195" y="2790591"/>
            <a:ext cx="7124369" cy="923330"/>
          </a:xfrm>
          <a:prstGeom prst="rect">
            <a:avLst/>
          </a:prstGeom>
          <a:noFill/>
        </p:spPr>
        <p:txBody>
          <a:bodyPr wrap="square" rtlCol="0">
            <a:spAutoFit/>
          </a:bodyPr>
          <a:lstStyle/>
          <a:p>
            <a:r>
              <a:rPr lang="en-US" sz="5400" b="1" dirty="0">
                <a:solidFill>
                  <a:srgbClr val="73AF01"/>
                </a:solidFill>
                <a:latin typeface="Helvetica" pitchFamily="2" charset="0"/>
                <a:ea typeface="+mj-ea"/>
                <a:cs typeface="+mj-cs"/>
              </a:rPr>
              <a:t>Audience Q &amp; A</a:t>
            </a:r>
          </a:p>
        </p:txBody>
      </p:sp>
      <p:pic>
        <p:nvPicPr>
          <p:cNvPr id="3" name="Graphic 9" descr="Chat bubble outline">
            <a:extLst>
              <a:ext uri="{FF2B5EF4-FFF2-40B4-BE49-F238E27FC236}">
                <a16:creationId xmlns:a16="http://schemas.microsoft.com/office/drawing/2014/main" id="{5392EBF3-5EBD-E618-1240-42FD9434560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00546" y="4629220"/>
            <a:ext cx="397117" cy="397117"/>
          </a:xfrm>
          <a:prstGeom prst="rect">
            <a:avLst/>
          </a:prstGeom>
        </p:spPr>
      </p:pic>
      <p:sp>
        <p:nvSpPr>
          <p:cNvPr id="4" name="TextBox 8">
            <a:extLst>
              <a:ext uri="{FF2B5EF4-FFF2-40B4-BE49-F238E27FC236}">
                <a16:creationId xmlns:a16="http://schemas.microsoft.com/office/drawing/2014/main" id="{8E3EB110-69A6-5EAD-655A-FB50951FF099}"/>
              </a:ext>
            </a:extLst>
          </p:cNvPr>
          <p:cNvSpPr txBox="1"/>
          <p:nvPr/>
        </p:nvSpPr>
        <p:spPr>
          <a:xfrm>
            <a:off x="4540195" y="4639853"/>
            <a:ext cx="7195905" cy="815608"/>
          </a:xfrm>
          <a:prstGeom prst="rect">
            <a:avLst/>
          </a:prstGeom>
          <a:noFill/>
        </p:spPr>
        <p:txBody>
          <a:bodyPr wrap="square" lIns="91440" tIns="45720" rIns="91440" bIns="45720" rtlCol="0" anchor="t">
            <a:spAutoFit/>
          </a:bodyPr>
          <a:lstStyle/>
          <a:p>
            <a:pPr>
              <a:spcAft>
                <a:spcPts val="600"/>
              </a:spcAft>
            </a:pPr>
            <a:r>
              <a:rPr lang="en-GB" sz="1400" dirty="0">
                <a:solidFill>
                  <a:srgbClr val="636363"/>
                </a:solidFill>
                <a:latin typeface="Helvetica" pitchFamily="2" charset="0"/>
                <a:ea typeface="+mn-lt"/>
                <a:cs typeface="+mn-lt"/>
              </a:rPr>
              <a:t>If you have </a:t>
            </a:r>
            <a:r>
              <a:rPr lang="en-GB" sz="1400" b="1" u="sng" dirty="0">
                <a:solidFill>
                  <a:srgbClr val="636363"/>
                </a:solidFill>
                <a:latin typeface="Helvetica" pitchFamily="2" charset="0"/>
                <a:ea typeface="+mn-lt"/>
                <a:cs typeface="+mn-lt"/>
              </a:rPr>
              <a:t>questions, please use the Q&amp;A box.</a:t>
            </a:r>
            <a:r>
              <a:rPr lang="en-GB" sz="1400" dirty="0">
                <a:solidFill>
                  <a:srgbClr val="636363"/>
                </a:solidFill>
                <a:latin typeface="Helvetica" pitchFamily="2" charset="0"/>
                <a:ea typeface="+mn-lt"/>
                <a:cs typeface="+mn-lt"/>
              </a:rPr>
              <a:t> We will try to address most of them </a:t>
            </a:r>
            <a:r>
              <a:rPr lang="en-GB" sz="1400" b="1" dirty="0">
                <a:solidFill>
                  <a:srgbClr val="636363"/>
                </a:solidFill>
                <a:latin typeface="Helvetica" pitchFamily="2" charset="0"/>
                <a:ea typeface="+mn-lt"/>
                <a:cs typeface="+mn-lt"/>
              </a:rPr>
              <a:t>during today’s session</a:t>
            </a:r>
            <a:r>
              <a:rPr lang="en-GB" sz="1400" dirty="0">
                <a:solidFill>
                  <a:srgbClr val="636363"/>
                </a:solidFill>
                <a:latin typeface="Helvetica" pitchFamily="2" charset="0"/>
                <a:ea typeface="+mn-lt"/>
                <a:cs typeface="+mn-lt"/>
              </a:rPr>
              <a:t>. If not, we can do it afterwards.</a:t>
            </a:r>
          </a:p>
          <a:p>
            <a:pPr>
              <a:spcAft>
                <a:spcPts val="600"/>
              </a:spcAft>
            </a:pPr>
            <a:r>
              <a:rPr lang="en-GB" sz="1400" dirty="0">
                <a:solidFill>
                  <a:srgbClr val="636363"/>
                </a:solidFill>
                <a:latin typeface="Helvetica" pitchFamily="2" charset="0"/>
                <a:ea typeface="+mn-lt"/>
                <a:cs typeface="+mn-lt"/>
              </a:rPr>
              <a:t>Please add </a:t>
            </a:r>
            <a:r>
              <a:rPr lang="en-GB" sz="1400" b="1" dirty="0">
                <a:solidFill>
                  <a:srgbClr val="636363"/>
                </a:solidFill>
                <a:latin typeface="Helvetica" pitchFamily="2" charset="0"/>
                <a:ea typeface="+mn-lt"/>
                <a:cs typeface="+mn-lt"/>
              </a:rPr>
              <a:t>your name </a:t>
            </a:r>
            <a:r>
              <a:rPr lang="en-GB" sz="1400" dirty="0">
                <a:solidFill>
                  <a:srgbClr val="636363"/>
                </a:solidFill>
                <a:latin typeface="Helvetica" pitchFamily="2" charset="0"/>
                <a:ea typeface="+mn-lt"/>
                <a:cs typeface="+mn-lt"/>
              </a:rPr>
              <a:t>so we can follow up with you if needed. </a:t>
            </a:r>
          </a:p>
        </p:txBody>
      </p:sp>
      <p:sp>
        <p:nvSpPr>
          <p:cNvPr id="5" name="TextBox 8">
            <a:extLst>
              <a:ext uri="{FF2B5EF4-FFF2-40B4-BE49-F238E27FC236}">
                <a16:creationId xmlns:a16="http://schemas.microsoft.com/office/drawing/2014/main" id="{D410A2CA-D3C5-8464-39D5-97F29B108627}"/>
              </a:ext>
            </a:extLst>
          </p:cNvPr>
          <p:cNvSpPr txBox="1"/>
          <p:nvPr/>
        </p:nvSpPr>
        <p:spPr>
          <a:xfrm>
            <a:off x="4540195" y="5563046"/>
            <a:ext cx="7195905" cy="523220"/>
          </a:xfrm>
          <a:prstGeom prst="rect">
            <a:avLst/>
          </a:prstGeom>
          <a:noFill/>
        </p:spPr>
        <p:txBody>
          <a:bodyPr wrap="square" lIns="91440" tIns="45720" rIns="91440" bIns="45720" rtlCol="0" anchor="t">
            <a:spAutoFit/>
          </a:bodyPr>
          <a:lstStyle/>
          <a:p>
            <a:pPr>
              <a:spcAft>
                <a:spcPts val="600"/>
              </a:spcAft>
            </a:pPr>
            <a:r>
              <a:rPr lang="es-ES" sz="1400" dirty="0">
                <a:solidFill>
                  <a:srgbClr val="636363"/>
                </a:solidFill>
                <a:latin typeface="Helvetica" pitchFamily="2" charset="0"/>
                <a:ea typeface="+mn-lt"/>
                <a:cs typeface="+mn-lt"/>
              </a:rPr>
              <a:t>At </a:t>
            </a:r>
            <a:r>
              <a:rPr lang="es-ES" sz="1400" dirty="0" err="1">
                <a:solidFill>
                  <a:srgbClr val="636363"/>
                </a:solidFill>
                <a:latin typeface="Helvetica" pitchFamily="2" charset="0"/>
                <a:ea typeface="+mn-lt"/>
                <a:cs typeface="+mn-lt"/>
              </a:rPr>
              <a:t>the</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end</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of</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the</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session</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we</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will</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also</a:t>
            </a:r>
            <a:r>
              <a:rPr lang="es-ES" sz="1400" dirty="0">
                <a:solidFill>
                  <a:srgbClr val="636363"/>
                </a:solidFill>
                <a:latin typeface="Helvetica" pitchFamily="2" charset="0"/>
                <a:ea typeface="+mn-lt"/>
                <a:cs typeface="+mn-lt"/>
              </a:rPr>
              <a:t> share a </a:t>
            </a:r>
            <a:r>
              <a:rPr lang="es-ES" sz="1400" b="1" u="sng" dirty="0">
                <a:solidFill>
                  <a:srgbClr val="636363"/>
                </a:solidFill>
                <a:latin typeface="Helvetica" pitchFamily="2" charset="0"/>
                <a:ea typeface="+mn-lt"/>
                <a:cs typeface="+mn-lt"/>
              </a:rPr>
              <a:t>short </a:t>
            </a:r>
            <a:r>
              <a:rPr lang="es-ES" sz="1400" b="1" u="sng" dirty="0" err="1">
                <a:solidFill>
                  <a:srgbClr val="636363"/>
                </a:solidFill>
                <a:latin typeface="Helvetica" pitchFamily="2" charset="0"/>
                <a:ea typeface="+mn-lt"/>
                <a:cs typeface="+mn-lt"/>
              </a:rPr>
              <a:t>questionnaire</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to</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gather</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your</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feedback</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on</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the</a:t>
            </a:r>
            <a:r>
              <a:rPr lang="es-ES" sz="1400" dirty="0">
                <a:solidFill>
                  <a:srgbClr val="636363"/>
                </a:solidFill>
                <a:latin typeface="Helvetica" pitchFamily="2" charset="0"/>
                <a:ea typeface="+mn-lt"/>
                <a:cs typeface="+mn-lt"/>
              </a:rPr>
              <a:t> webinar and </a:t>
            </a:r>
            <a:r>
              <a:rPr lang="es-ES" sz="1400" dirty="0" err="1">
                <a:solidFill>
                  <a:srgbClr val="636363"/>
                </a:solidFill>
                <a:latin typeface="Helvetica" pitchFamily="2" charset="0"/>
                <a:ea typeface="+mn-lt"/>
                <a:cs typeface="+mn-lt"/>
              </a:rPr>
              <a:t>the</a:t>
            </a:r>
            <a:r>
              <a:rPr lang="es-ES" sz="1400" dirty="0">
                <a:solidFill>
                  <a:srgbClr val="636363"/>
                </a:solidFill>
                <a:latin typeface="Helvetica" pitchFamily="2" charset="0"/>
                <a:ea typeface="+mn-lt"/>
                <a:cs typeface="+mn-lt"/>
              </a:rPr>
              <a:t> ABC Tool. </a:t>
            </a:r>
            <a:r>
              <a:rPr lang="es-ES" sz="1400" dirty="0" err="1">
                <a:solidFill>
                  <a:srgbClr val="636363"/>
                </a:solidFill>
                <a:latin typeface="Helvetica" pitchFamily="2" charset="0"/>
                <a:ea typeface="+mn-lt"/>
                <a:cs typeface="+mn-lt"/>
              </a:rPr>
              <a:t>We</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would</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appreciate</a:t>
            </a:r>
            <a:r>
              <a:rPr lang="es-ES" sz="1400" dirty="0">
                <a:solidFill>
                  <a:srgbClr val="636363"/>
                </a:solidFill>
                <a:latin typeface="Helvetica" pitchFamily="2" charset="0"/>
                <a:ea typeface="+mn-lt"/>
                <a:cs typeface="+mn-lt"/>
              </a:rPr>
              <a:t> </a:t>
            </a:r>
            <a:r>
              <a:rPr lang="es-ES" sz="1400" dirty="0" err="1">
                <a:solidFill>
                  <a:srgbClr val="636363"/>
                </a:solidFill>
                <a:latin typeface="Helvetica" pitchFamily="2" charset="0"/>
                <a:ea typeface="+mn-lt"/>
                <a:cs typeface="+mn-lt"/>
              </a:rPr>
              <a:t>your</a:t>
            </a:r>
            <a:r>
              <a:rPr lang="es-ES" sz="1400" dirty="0">
                <a:solidFill>
                  <a:srgbClr val="636363"/>
                </a:solidFill>
                <a:latin typeface="Helvetica" pitchFamily="2" charset="0"/>
                <a:ea typeface="+mn-lt"/>
                <a:cs typeface="+mn-lt"/>
              </a:rPr>
              <a:t> input!</a:t>
            </a:r>
            <a:endParaRPr lang="en-GB" sz="1400" dirty="0">
              <a:solidFill>
                <a:srgbClr val="636363"/>
              </a:solidFill>
              <a:latin typeface="Helvetica" pitchFamily="2" charset="0"/>
              <a:ea typeface="+mn-lt"/>
              <a:cs typeface="+mn-lt"/>
            </a:endParaRPr>
          </a:p>
        </p:txBody>
      </p:sp>
      <p:pic>
        <p:nvPicPr>
          <p:cNvPr id="9" name="Imagen 8">
            <a:extLst>
              <a:ext uri="{FF2B5EF4-FFF2-40B4-BE49-F238E27FC236}">
                <a16:creationId xmlns:a16="http://schemas.microsoft.com/office/drawing/2014/main" id="{1115BFAE-2734-6BF1-2D1B-48C77488AA77}"/>
              </a:ext>
            </a:extLst>
          </p:cNvPr>
          <p:cNvPicPr>
            <a:picLocks noChangeAspect="1"/>
          </p:cNvPicPr>
          <p:nvPr/>
        </p:nvPicPr>
        <p:blipFill>
          <a:blip r:embed="rId3"/>
          <a:stretch>
            <a:fillRect/>
          </a:stretch>
        </p:blipFill>
        <p:spPr>
          <a:xfrm>
            <a:off x="4121578" y="5563046"/>
            <a:ext cx="343232" cy="523220"/>
          </a:xfrm>
          <a:prstGeom prst="rect">
            <a:avLst/>
          </a:prstGeom>
        </p:spPr>
      </p:pic>
    </p:spTree>
    <p:extLst>
      <p:ext uri="{BB962C8B-B14F-4D97-AF65-F5344CB8AC3E}">
        <p14:creationId xmlns:p14="http://schemas.microsoft.com/office/powerpoint/2010/main" val="2360269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84048"/>
            <a:ext cx="9144000" cy="594360"/>
          </a:xfrm>
          <a:prstGeom prst="rect">
            <a:avLst/>
          </a:prstGeom>
          <a:noFill/>
          <a:ln/>
        </p:spPr>
        <p:txBody>
          <a:bodyPr wrap="square" rtlCol="0" anchor="ctr"/>
          <a:lstStyle/>
          <a:p>
            <a:r>
              <a:rPr lang="en-US" sz="3000" dirty="0">
                <a:solidFill>
                  <a:srgbClr val="2E6C9E"/>
                </a:solidFill>
                <a:latin typeface="Helvetica" pitchFamily="2" charset="0"/>
              </a:rPr>
              <a:t>What's Coming Next – Dr. Dale Nordenberg</a:t>
            </a:r>
          </a:p>
        </p:txBody>
      </p:sp>
      <p:sp>
        <p:nvSpPr>
          <p:cNvPr id="3" name="Text 1"/>
          <p:cNvSpPr/>
          <p:nvPr/>
        </p:nvSpPr>
        <p:spPr>
          <a:xfrm>
            <a:off x="548640" y="914400"/>
            <a:ext cx="8229600" cy="365760"/>
          </a:xfrm>
          <a:prstGeom prst="rect">
            <a:avLst/>
          </a:prstGeom>
          <a:noFill/>
          <a:ln/>
        </p:spPr>
        <p:txBody>
          <a:bodyPr wrap="square" rtlCol="0" anchor="ctr"/>
          <a:lstStyle/>
          <a:p>
            <a:r>
              <a:rPr lang="en-US" sz="1600" i="1" dirty="0">
                <a:solidFill>
                  <a:srgbClr val="5A6B75"/>
                </a:solidFill>
                <a:latin typeface="Helvetica" pitchFamily="2" charset="0"/>
                <a:cs typeface="Calibri" pitchFamily="34" charset="-120"/>
              </a:rPr>
              <a:t>Capabilities on the near-term roadmap</a:t>
            </a:r>
          </a:p>
        </p:txBody>
      </p:sp>
      <p:sp>
        <p:nvSpPr>
          <p:cNvPr id="4" name="Shape 2"/>
          <p:cNvSpPr/>
          <p:nvPr/>
        </p:nvSpPr>
        <p:spPr>
          <a:xfrm>
            <a:off x="548640" y="1417320"/>
            <a:ext cx="3502152" cy="3703320"/>
          </a:xfrm>
          <a:prstGeom prst="roundRect">
            <a:avLst>
              <a:gd name="adj" fmla="val 2611"/>
            </a:avLst>
          </a:prstGeom>
          <a:solidFill>
            <a:srgbClr val="F4F8FA"/>
          </a:solidFill>
          <a:ln/>
        </p:spPr>
        <p:txBody>
          <a:bodyPr/>
          <a:lstStyle/>
          <a:p>
            <a:endParaRPr lang="en-US"/>
          </a:p>
        </p:txBody>
      </p:sp>
      <p:sp>
        <p:nvSpPr>
          <p:cNvPr id="5" name="Shape 3"/>
          <p:cNvSpPr/>
          <p:nvPr/>
        </p:nvSpPr>
        <p:spPr>
          <a:xfrm>
            <a:off x="777240" y="1645920"/>
            <a:ext cx="1554480" cy="329184"/>
          </a:xfrm>
          <a:prstGeom prst="roundRect">
            <a:avLst>
              <a:gd name="adj" fmla="val 50000"/>
            </a:avLst>
          </a:prstGeom>
          <a:solidFill>
            <a:srgbClr val="065A82"/>
          </a:solidFill>
          <a:ln/>
        </p:spPr>
        <p:txBody>
          <a:bodyPr/>
          <a:lstStyle/>
          <a:p>
            <a:endParaRPr lang="en-US"/>
          </a:p>
        </p:txBody>
      </p:sp>
      <p:sp>
        <p:nvSpPr>
          <p:cNvPr id="6" name="Text 4"/>
          <p:cNvSpPr/>
          <p:nvPr/>
        </p:nvSpPr>
        <p:spPr>
          <a:xfrm>
            <a:off x="777240" y="1645920"/>
            <a:ext cx="1554480" cy="329184"/>
          </a:xfrm>
          <a:prstGeom prst="rect">
            <a:avLst/>
          </a:prstGeom>
          <a:noFill/>
          <a:ln/>
        </p:spPr>
        <p:txBody>
          <a:bodyPr wrap="square" rtlCol="0" anchor="ctr"/>
          <a:lstStyle/>
          <a:p>
            <a:pPr marL="0" indent="0" algn="ctr">
              <a:buNone/>
            </a:pPr>
            <a:r>
              <a:rPr lang="en-US" sz="900" b="1" kern="0" spc="100" dirty="0">
                <a:solidFill>
                  <a:srgbClr val="FFFFFF"/>
                </a:solidFill>
                <a:latin typeface="Helvetica" pitchFamily="2" charset="0"/>
                <a:ea typeface="Calibri" pitchFamily="34" charset="-122"/>
                <a:cs typeface="Calibri" pitchFamily="34" charset="-120"/>
              </a:rPr>
              <a:t>COMING SOON</a:t>
            </a:r>
            <a:endParaRPr lang="en-US" sz="900" dirty="0">
              <a:latin typeface="Helvetica" pitchFamily="2" charset="0"/>
            </a:endParaRPr>
          </a:p>
        </p:txBody>
      </p:sp>
      <p:sp>
        <p:nvSpPr>
          <p:cNvPr id="7" name="Text 5"/>
          <p:cNvSpPr/>
          <p:nvPr/>
        </p:nvSpPr>
        <p:spPr>
          <a:xfrm>
            <a:off x="777240" y="2075688"/>
            <a:ext cx="3044952" cy="594360"/>
          </a:xfrm>
          <a:prstGeom prst="rect">
            <a:avLst/>
          </a:prstGeom>
          <a:noFill/>
          <a:ln/>
        </p:spPr>
        <p:txBody>
          <a:bodyPr wrap="square" rtlCol="0" anchor="t"/>
          <a:lstStyle/>
          <a:p>
            <a:pPr marL="0" indent="0">
              <a:buNone/>
            </a:pPr>
            <a:r>
              <a:rPr lang="en-US" sz="1700" b="1" dirty="0">
                <a:solidFill>
                  <a:srgbClr val="21295C"/>
                </a:solidFill>
                <a:latin typeface="Helvetica" pitchFamily="2" charset="0"/>
                <a:ea typeface="Cambria" pitchFamily="34" charset="-122"/>
                <a:cs typeface="Cambria" pitchFamily="34" charset="-120"/>
              </a:rPr>
              <a:t>Batch Case Processing</a:t>
            </a:r>
            <a:endParaRPr lang="en-US" sz="1700" dirty="0">
              <a:latin typeface="Helvetica" pitchFamily="2" charset="0"/>
            </a:endParaRPr>
          </a:p>
        </p:txBody>
      </p:sp>
      <p:sp>
        <p:nvSpPr>
          <p:cNvPr id="8" name="Text 6"/>
          <p:cNvSpPr/>
          <p:nvPr/>
        </p:nvSpPr>
        <p:spPr>
          <a:xfrm>
            <a:off x="777240" y="2467040"/>
            <a:ext cx="3044952" cy="914400"/>
          </a:xfrm>
          <a:prstGeom prst="rect">
            <a:avLst/>
          </a:prstGeom>
          <a:noFill/>
          <a:ln/>
        </p:spPr>
        <p:txBody>
          <a:bodyPr wrap="square" rtlCol="0" anchor="t"/>
          <a:lstStyle/>
          <a:p>
            <a:pPr marL="0" indent="0">
              <a:buNone/>
            </a:pPr>
            <a:r>
              <a:rPr lang="en-US" sz="1400" dirty="0">
                <a:solidFill>
                  <a:srgbClr val="1A1A1A"/>
                </a:solidFill>
                <a:latin typeface="Helvetica" pitchFamily="2" charset="0"/>
                <a:ea typeface="Calibri" pitchFamily="34" charset="-122"/>
                <a:cs typeface="Calibri" pitchFamily="34" charset="-120"/>
              </a:rPr>
              <a:t>Upload many cases at once and bulk-export the results, instead of working case by case.</a:t>
            </a:r>
            <a:endParaRPr lang="en-US" sz="1400" dirty="0">
              <a:latin typeface="Helvetica" pitchFamily="2" charset="0"/>
            </a:endParaRPr>
          </a:p>
        </p:txBody>
      </p:sp>
      <p:sp>
        <p:nvSpPr>
          <p:cNvPr id="9" name="Text 7"/>
          <p:cNvSpPr/>
          <p:nvPr/>
        </p:nvSpPr>
        <p:spPr>
          <a:xfrm>
            <a:off x="777240" y="3418380"/>
            <a:ext cx="3044952" cy="256032"/>
          </a:xfrm>
          <a:prstGeom prst="rect">
            <a:avLst/>
          </a:prstGeom>
          <a:noFill/>
          <a:ln/>
        </p:spPr>
        <p:txBody>
          <a:bodyPr wrap="square" rtlCol="0" anchor="ctr"/>
          <a:lstStyle/>
          <a:p>
            <a:pPr marL="0" indent="0">
              <a:buNone/>
            </a:pPr>
            <a:r>
              <a:rPr lang="en-US" sz="1200" b="1" kern="0" spc="100" dirty="0">
                <a:solidFill>
                  <a:srgbClr val="065A82"/>
                </a:solidFill>
                <a:latin typeface="Helvetica" pitchFamily="2" charset="0"/>
                <a:ea typeface="Calibri" pitchFamily="34" charset="-122"/>
                <a:cs typeface="Calibri" pitchFamily="34" charset="-120"/>
              </a:rPr>
              <a:t>BENEFITS</a:t>
            </a:r>
            <a:endParaRPr lang="en-US" sz="1200" dirty="0">
              <a:latin typeface="Helvetica" pitchFamily="2" charset="0"/>
            </a:endParaRPr>
          </a:p>
        </p:txBody>
      </p:sp>
      <p:sp>
        <p:nvSpPr>
          <p:cNvPr id="10" name="Text 8"/>
          <p:cNvSpPr/>
          <p:nvPr/>
        </p:nvSpPr>
        <p:spPr>
          <a:xfrm>
            <a:off x="777240" y="3674232"/>
            <a:ext cx="3044952" cy="1097280"/>
          </a:xfrm>
          <a:prstGeom prst="rect">
            <a:avLst/>
          </a:prstGeom>
          <a:noFill/>
          <a:ln/>
        </p:spPr>
        <p:txBody>
          <a:bodyPr wrap="square" rtlCol="0" anchor="t"/>
          <a:lstStyle/>
          <a:p>
            <a:pPr marL="152400" indent="-152400">
              <a:spcAft>
                <a:spcPts val="600"/>
              </a:spcAft>
              <a:buSzPct val="100000"/>
              <a:buChar char="•"/>
            </a:pPr>
            <a:r>
              <a:rPr lang="en-US" sz="1200" dirty="0">
                <a:solidFill>
                  <a:srgbClr val="1A1A1A"/>
                </a:solidFill>
                <a:latin typeface="Helvetica" pitchFamily="2" charset="0"/>
                <a:ea typeface="Calibri" pitchFamily="34" charset="-122"/>
                <a:cs typeface="Calibri" pitchFamily="34" charset="-120"/>
              </a:rPr>
              <a:t>Turns hours of repetitive data entry into a single upload</a:t>
            </a:r>
            <a:endParaRPr lang="en-US" sz="1200" dirty="0">
              <a:latin typeface="Helvetica" pitchFamily="2" charset="0"/>
            </a:endParaRPr>
          </a:p>
          <a:p>
            <a:pPr marL="152400" indent="-152400">
              <a:spcAft>
                <a:spcPts val="600"/>
              </a:spcAft>
              <a:buSzPct val="100000"/>
              <a:buChar char="•"/>
            </a:pPr>
            <a:r>
              <a:rPr lang="en-US" sz="1200" dirty="0">
                <a:solidFill>
                  <a:srgbClr val="1A1A1A"/>
                </a:solidFill>
                <a:latin typeface="Helvetica" pitchFamily="2" charset="0"/>
                <a:ea typeface="Calibri" pitchFamily="34" charset="-122"/>
                <a:cs typeface="Calibri" pitchFamily="34" charset="-120"/>
              </a:rPr>
              <a:t>Bulk export of results for reporting &amp; downstream analysis</a:t>
            </a:r>
            <a:endParaRPr lang="en-US" sz="1200" dirty="0">
              <a:latin typeface="Helvetica" pitchFamily="2" charset="0"/>
            </a:endParaRPr>
          </a:p>
          <a:p>
            <a:pPr marL="152400" indent="-152400">
              <a:spcAft>
                <a:spcPts val="600"/>
              </a:spcAft>
              <a:buSzPct val="100000"/>
              <a:buChar char="•"/>
            </a:pPr>
            <a:r>
              <a:rPr lang="en-US" sz="1200" dirty="0">
                <a:solidFill>
                  <a:srgbClr val="1A1A1A"/>
                </a:solidFill>
                <a:latin typeface="Helvetica" pitchFamily="2" charset="0"/>
                <a:ea typeface="Calibri" pitchFamily="34" charset="-122"/>
                <a:cs typeface="Calibri" pitchFamily="34" charset="-120"/>
              </a:rPr>
              <a:t>Consistent, standardized output across an entire case series</a:t>
            </a:r>
            <a:endParaRPr lang="en-US" sz="1200" dirty="0">
              <a:latin typeface="Helvetica" pitchFamily="2" charset="0"/>
            </a:endParaRPr>
          </a:p>
        </p:txBody>
      </p:sp>
      <p:sp>
        <p:nvSpPr>
          <p:cNvPr id="11" name="Shape 9"/>
          <p:cNvSpPr/>
          <p:nvPr/>
        </p:nvSpPr>
        <p:spPr>
          <a:xfrm>
            <a:off x="4325112" y="1417320"/>
            <a:ext cx="3502152" cy="3703320"/>
          </a:xfrm>
          <a:prstGeom prst="roundRect">
            <a:avLst>
              <a:gd name="adj" fmla="val 2611"/>
            </a:avLst>
          </a:prstGeom>
          <a:solidFill>
            <a:srgbClr val="F4F8FA"/>
          </a:solidFill>
          <a:ln/>
        </p:spPr>
        <p:txBody>
          <a:bodyPr/>
          <a:lstStyle/>
          <a:p>
            <a:endParaRPr lang="en-US"/>
          </a:p>
        </p:txBody>
      </p:sp>
      <p:sp>
        <p:nvSpPr>
          <p:cNvPr id="12" name="Shape 10"/>
          <p:cNvSpPr/>
          <p:nvPr/>
        </p:nvSpPr>
        <p:spPr>
          <a:xfrm>
            <a:off x="4553712" y="1645920"/>
            <a:ext cx="1554480" cy="329184"/>
          </a:xfrm>
          <a:prstGeom prst="roundRect">
            <a:avLst>
              <a:gd name="adj" fmla="val 50000"/>
            </a:avLst>
          </a:prstGeom>
          <a:solidFill>
            <a:srgbClr val="21295C"/>
          </a:solidFill>
          <a:ln/>
        </p:spPr>
        <p:txBody>
          <a:bodyPr/>
          <a:lstStyle/>
          <a:p>
            <a:endParaRPr lang="en-US"/>
          </a:p>
        </p:txBody>
      </p:sp>
      <p:sp>
        <p:nvSpPr>
          <p:cNvPr id="13" name="Text 11"/>
          <p:cNvSpPr/>
          <p:nvPr/>
        </p:nvSpPr>
        <p:spPr>
          <a:xfrm>
            <a:off x="4553712" y="1645920"/>
            <a:ext cx="1554480" cy="329184"/>
          </a:xfrm>
          <a:prstGeom prst="rect">
            <a:avLst/>
          </a:prstGeom>
          <a:noFill/>
          <a:ln/>
        </p:spPr>
        <p:txBody>
          <a:bodyPr wrap="square" rtlCol="0" anchor="ctr"/>
          <a:lstStyle/>
          <a:p>
            <a:pPr marL="0" indent="0" algn="ctr">
              <a:buNone/>
            </a:pPr>
            <a:r>
              <a:rPr lang="en-US" sz="900" b="1" kern="0" spc="100" dirty="0">
                <a:solidFill>
                  <a:srgbClr val="FFFFFF"/>
                </a:solidFill>
                <a:latin typeface="Helvetica" pitchFamily="2" charset="0"/>
                <a:ea typeface="Calibri" pitchFamily="34" charset="-122"/>
                <a:cs typeface="Calibri" pitchFamily="34" charset="-120"/>
              </a:rPr>
              <a:t>COMING SOON</a:t>
            </a:r>
            <a:endParaRPr lang="en-US" sz="900" dirty="0">
              <a:latin typeface="Helvetica" pitchFamily="2" charset="0"/>
            </a:endParaRPr>
          </a:p>
        </p:txBody>
      </p:sp>
      <p:sp>
        <p:nvSpPr>
          <p:cNvPr id="14" name="Text 12"/>
          <p:cNvSpPr/>
          <p:nvPr/>
        </p:nvSpPr>
        <p:spPr>
          <a:xfrm>
            <a:off x="4553712" y="2075688"/>
            <a:ext cx="3044952" cy="594360"/>
          </a:xfrm>
          <a:prstGeom prst="rect">
            <a:avLst/>
          </a:prstGeom>
          <a:noFill/>
          <a:ln/>
        </p:spPr>
        <p:txBody>
          <a:bodyPr wrap="square" rtlCol="0" anchor="t"/>
          <a:lstStyle/>
          <a:p>
            <a:pPr marL="0" indent="0">
              <a:buNone/>
            </a:pPr>
            <a:r>
              <a:rPr lang="en-US" sz="1700" b="1" dirty="0">
                <a:solidFill>
                  <a:srgbClr val="21295C"/>
                </a:solidFill>
                <a:latin typeface="Helvetica" pitchFamily="2" charset="0"/>
                <a:ea typeface="Cambria" pitchFamily="34" charset="-122"/>
                <a:cs typeface="Cambria" pitchFamily="34" charset="-120"/>
              </a:rPr>
              <a:t>Sharing</a:t>
            </a:r>
            <a:endParaRPr lang="en-US" sz="1700" dirty="0">
              <a:latin typeface="Helvetica" pitchFamily="2" charset="0"/>
            </a:endParaRPr>
          </a:p>
        </p:txBody>
      </p:sp>
      <p:sp>
        <p:nvSpPr>
          <p:cNvPr id="15" name="Text 13"/>
          <p:cNvSpPr/>
          <p:nvPr/>
        </p:nvSpPr>
        <p:spPr>
          <a:xfrm>
            <a:off x="4553712" y="2467040"/>
            <a:ext cx="3044952" cy="914400"/>
          </a:xfrm>
          <a:prstGeom prst="rect">
            <a:avLst/>
          </a:prstGeom>
          <a:noFill/>
          <a:ln/>
        </p:spPr>
        <p:txBody>
          <a:bodyPr wrap="square" rtlCol="0" anchor="t"/>
          <a:lstStyle/>
          <a:p>
            <a:pPr marL="0" indent="0">
              <a:buNone/>
            </a:pPr>
            <a:r>
              <a:rPr lang="en-US" sz="1400" dirty="0">
                <a:solidFill>
                  <a:srgbClr val="1A1A1A"/>
                </a:solidFill>
                <a:latin typeface="Helvetica" pitchFamily="2" charset="0"/>
                <a:ea typeface="Calibri" pitchFamily="34" charset="-122"/>
                <a:cs typeface="Calibri" pitchFamily="34" charset="-120"/>
              </a:rPr>
              <a:t>Share completed classifications and cases with colleagues or reviewers directly in the tool.</a:t>
            </a:r>
            <a:endParaRPr lang="en-US" sz="1400" dirty="0">
              <a:latin typeface="Helvetica" pitchFamily="2" charset="0"/>
            </a:endParaRPr>
          </a:p>
        </p:txBody>
      </p:sp>
      <p:sp>
        <p:nvSpPr>
          <p:cNvPr id="16" name="Text 14"/>
          <p:cNvSpPr/>
          <p:nvPr/>
        </p:nvSpPr>
        <p:spPr>
          <a:xfrm>
            <a:off x="4553712" y="3418380"/>
            <a:ext cx="3044952" cy="256032"/>
          </a:xfrm>
          <a:prstGeom prst="rect">
            <a:avLst/>
          </a:prstGeom>
          <a:noFill/>
          <a:ln/>
        </p:spPr>
        <p:txBody>
          <a:bodyPr wrap="square" rtlCol="0" anchor="ctr"/>
          <a:lstStyle/>
          <a:p>
            <a:pPr marL="0" indent="0">
              <a:buNone/>
            </a:pPr>
            <a:r>
              <a:rPr lang="en-US" sz="1200" b="1" kern="0" spc="100" dirty="0">
                <a:solidFill>
                  <a:srgbClr val="21295C"/>
                </a:solidFill>
                <a:latin typeface="Helvetica" pitchFamily="2" charset="0"/>
                <a:ea typeface="Calibri" pitchFamily="34" charset="-122"/>
                <a:cs typeface="Calibri" pitchFamily="34" charset="-120"/>
              </a:rPr>
              <a:t>BENEFITS</a:t>
            </a:r>
            <a:endParaRPr lang="en-US" sz="1200" dirty="0">
              <a:latin typeface="Helvetica" pitchFamily="2" charset="0"/>
            </a:endParaRPr>
          </a:p>
        </p:txBody>
      </p:sp>
      <p:sp>
        <p:nvSpPr>
          <p:cNvPr id="17" name="Text 15"/>
          <p:cNvSpPr/>
          <p:nvPr/>
        </p:nvSpPr>
        <p:spPr>
          <a:xfrm>
            <a:off x="4553712" y="3674232"/>
            <a:ext cx="3044952" cy="1097280"/>
          </a:xfrm>
          <a:prstGeom prst="rect">
            <a:avLst/>
          </a:prstGeom>
          <a:noFill/>
          <a:ln/>
        </p:spPr>
        <p:txBody>
          <a:bodyPr wrap="square" rtlCol="0" anchor="t"/>
          <a:lstStyle/>
          <a:p>
            <a:pPr marL="152400" indent="-152400">
              <a:spcAft>
                <a:spcPts val="600"/>
              </a:spcAft>
              <a:buSzPct val="100000"/>
              <a:buChar char="•"/>
            </a:pPr>
            <a:r>
              <a:rPr lang="en-US" sz="1200" dirty="0">
                <a:solidFill>
                  <a:srgbClr val="1A1A1A"/>
                </a:solidFill>
                <a:latin typeface="Helvetica" pitchFamily="2" charset="0"/>
                <a:ea typeface="Calibri" pitchFamily="34" charset="-122"/>
                <a:cs typeface="Calibri" pitchFamily="34" charset="-120"/>
              </a:rPr>
              <a:t>Supports team-based review and second-opinion workflows</a:t>
            </a:r>
            <a:endParaRPr lang="en-US" sz="1200" dirty="0">
              <a:latin typeface="Helvetica" pitchFamily="2" charset="0"/>
            </a:endParaRPr>
          </a:p>
          <a:p>
            <a:pPr marL="152400" indent="-152400">
              <a:spcAft>
                <a:spcPts val="600"/>
              </a:spcAft>
              <a:buSzPct val="100000"/>
              <a:buChar char="•"/>
            </a:pPr>
            <a:r>
              <a:rPr lang="en-US" sz="1200" dirty="0">
                <a:solidFill>
                  <a:srgbClr val="1A1A1A"/>
                </a:solidFill>
                <a:latin typeface="Helvetica" pitchFamily="2" charset="0"/>
                <a:ea typeface="Calibri" pitchFamily="34" charset="-122"/>
                <a:cs typeface="Calibri" pitchFamily="34" charset="-120"/>
              </a:rPr>
              <a:t>No more emailing exports back and forth between reviewers</a:t>
            </a:r>
            <a:endParaRPr lang="en-US" sz="1200" dirty="0">
              <a:latin typeface="Helvetica" pitchFamily="2" charset="0"/>
            </a:endParaRPr>
          </a:p>
          <a:p>
            <a:pPr marL="152400" indent="-152400">
              <a:spcAft>
                <a:spcPts val="600"/>
              </a:spcAft>
              <a:buSzPct val="100000"/>
              <a:buChar char="•"/>
            </a:pPr>
            <a:r>
              <a:rPr lang="en-US" sz="1200" dirty="0">
                <a:solidFill>
                  <a:srgbClr val="1A1A1A"/>
                </a:solidFill>
                <a:latin typeface="Helvetica" pitchFamily="2" charset="0"/>
                <a:ea typeface="Calibri" pitchFamily="34" charset="-122"/>
                <a:cs typeface="Calibri" pitchFamily="34" charset="-120"/>
              </a:rPr>
              <a:t>Keeps a shared, auditable record of who reviewed what</a:t>
            </a:r>
            <a:endParaRPr lang="en-US" sz="1200" dirty="0">
              <a:latin typeface="Helvetica" pitchFamily="2" charset="0"/>
            </a:endParaRPr>
          </a:p>
        </p:txBody>
      </p:sp>
      <p:sp>
        <p:nvSpPr>
          <p:cNvPr id="18" name="Shape 16"/>
          <p:cNvSpPr/>
          <p:nvPr/>
        </p:nvSpPr>
        <p:spPr>
          <a:xfrm>
            <a:off x="8101584" y="1417320"/>
            <a:ext cx="3502152" cy="3703320"/>
          </a:xfrm>
          <a:prstGeom prst="roundRect">
            <a:avLst>
              <a:gd name="adj" fmla="val 2611"/>
            </a:avLst>
          </a:prstGeom>
          <a:solidFill>
            <a:srgbClr val="F4F8FA"/>
          </a:solidFill>
          <a:ln/>
        </p:spPr>
        <p:txBody>
          <a:bodyPr/>
          <a:lstStyle/>
          <a:p>
            <a:endParaRPr lang="en-US"/>
          </a:p>
        </p:txBody>
      </p:sp>
      <p:sp>
        <p:nvSpPr>
          <p:cNvPr id="19" name="Shape 17"/>
          <p:cNvSpPr/>
          <p:nvPr/>
        </p:nvSpPr>
        <p:spPr>
          <a:xfrm>
            <a:off x="8330184" y="1645920"/>
            <a:ext cx="1554480" cy="329184"/>
          </a:xfrm>
          <a:prstGeom prst="roundRect">
            <a:avLst>
              <a:gd name="adj" fmla="val 50000"/>
            </a:avLst>
          </a:prstGeom>
          <a:solidFill>
            <a:srgbClr val="1C7293"/>
          </a:solidFill>
          <a:ln/>
        </p:spPr>
        <p:txBody>
          <a:bodyPr/>
          <a:lstStyle/>
          <a:p>
            <a:endParaRPr lang="en-US">
              <a:latin typeface="Helvetica" pitchFamily="2" charset="0"/>
            </a:endParaRPr>
          </a:p>
        </p:txBody>
      </p:sp>
      <p:sp>
        <p:nvSpPr>
          <p:cNvPr id="20" name="Text 18"/>
          <p:cNvSpPr/>
          <p:nvPr/>
        </p:nvSpPr>
        <p:spPr>
          <a:xfrm>
            <a:off x="8330184" y="1645920"/>
            <a:ext cx="1554480" cy="329184"/>
          </a:xfrm>
          <a:prstGeom prst="rect">
            <a:avLst/>
          </a:prstGeom>
          <a:noFill/>
          <a:ln/>
        </p:spPr>
        <p:txBody>
          <a:bodyPr wrap="square" rtlCol="0" anchor="ctr"/>
          <a:lstStyle/>
          <a:p>
            <a:pPr marL="0" indent="0" algn="ctr">
              <a:buNone/>
            </a:pPr>
            <a:r>
              <a:rPr lang="en-US" sz="900" b="1" kern="0" spc="100" dirty="0">
                <a:solidFill>
                  <a:srgbClr val="FFFFFF"/>
                </a:solidFill>
                <a:latin typeface="Calibri" pitchFamily="34" charset="0"/>
                <a:ea typeface="Calibri" pitchFamily="34" charset="-122"/>
                <a:cs typeface="Calibri" pitchFamily="34" charset="-120"/>
              </a:rPr>
              <a:t>COMING SOON</a:t>
            </a:r>
            <a:endParaRPr lang="en-US" sz="900" dirty="0"/>
          </a:p>
        </p:txBody>
      </p:sp>
      <p:sp>
        <p:nvSpPr>
          <p:cNvPr id="21" name="Text 19"/>
          <p:cNvSpPr/>
          <p:nvPr/>
        </p:nvSpPr>
        <p:spPr>
          <a:xfrm>
            <a:off x="8330184" y="2075688"/>
            <a:ext cx="3044952" cy="594360"/>
          </a:xfrm>
          <a:prstGeom prst="rect">
            <a:avLst/>
          </a:prstGeom>
          <a:noFill/>
          <a:ln/>
        </p:spPr>
        <p:txBody>
          <a:bodyPr wrap="square" rtlCol="0" anchor="t"/>
          <a:lstStyle/>
          <a:p>
            <a:pPr marL="0" indent="0">
              <a:buNone/>
            </a:pPr>
            <a:r>
              <a:rPr lang="en-US" sz="1700" b="1" dirty="0">
                <a:solidFill>
                  <a:srgbClr val="21295C"/>
                </a:solidFill>
                <a:latin typeface="Helvetica" pitchFamily="2" charset="0"/>
                <a:ea typeface="Cambria" pitchFamily="34" charset="-122"/>
                <a:cs typeface="Cambria" pitchFamily="34" charset="-120"/>
              </a:rPr>
              <a:t>API for Classification</a:t>
            </a:r>
            <a:endParaRPr lang="en-US" sz="1700" dirty="0">
              <a:latin typeface="Helvetica" pitchFamily="2" charset="0"/>
            </a:endParaRPr>
          </a:p>
        </p:txBody>
      </p:sp>
      <p:sp>
        <p:nvSpPr>
          <p:cNvPr id="22" name="Text 20"/>
          <p:cNvSpPr/>
          <p:nvPr/>
        </p:nvSpPr>
        <p:spPr>
          <a:xfrm>
            <a:off x="8330184" y="2467040"/>
            <a:ext cx="3044952" cy="914400"/>
          </a:xfrm>
          <a:prstGeom prst="rect">
            <a:avLst/>
          </a:prstGeom>
          <a:noFill/>
          <a:ln/>
        </p:spPr>
        <p:txBody>
          <a:bodyPr wrap="square" rtlCol="0" anchor="t"/>
          <a:lstStyle/>
          <a:p>
            <a:pPr marL="0" indent="0">
              <a:buNone/>
            </a:pPr>
            <a:r>
              <a:rPr lang="en-US" sz="1400" dirty="0">
                <a:solidFill>
                  <a:srgbClr val="1A1A1A"/>
                </a:solidFill>
                <a:latin typeface="Helvetica" pitchFamily="2" charset="0"/>
                <a:ea typeface="Calibri" pitchFamily="34" charset="-122"/>
                <a:cs typeface="Calibri" pitchFamily="34" charset="-120"/>
              </a:rPr>
              <a:t>Programmatic access lets external systems submit case data and receive a Level of Certainty directly.</a:t>
            </a:r>
            <a:endParaRPr lang="en-US" sz="1400" dirty="0">
              <a:latin typeface="Helvetica" pitchFamily="2" charset="0"/>
            </a:endParaRPr>
          </a:p>
        </p:txBody>
      </p:sp>
      <p:sp>
        <p:nvSpPr>
          <p:cNvPr id="23" name="Text 21"/>
          <p:cNvSpPr/>
          <p:nvPr/>
        </p:nvSpPr>
        <p:spPr>
          <a:xfrm>
            <a:off x="8330184" y="3418380"/>
            <a:ext cx="3044952" cy="256032"/>
          </a:xfrm>
          <a:prstGeom prst="rect">
            <a:avLst/>
          </a:prstGeom>
          <a:noFill/>
          <a:ln/>
        </p:spPr>
        <p:txBody>
          <a:bodyPr wrap="square" rtlCol="0" anchor="ctr"/>
          <a:lstStyle/>
          <a:p>
            <a:pPr marL="0" indent="0">
              <a:buNone/>
            </a:pPr>
            <a:r>
              <a:rPr lang="en-US" sz="1200" b="1" kern="0" spc="100" dirty="0">
                <a:solidFill>
                  <a:srgbClr val="1C7293"/>
                </a:solidFill>
                <a:latin typeface="Helvetica" pitchFamily="2" charset="0"/>
                <a:ea typeface="Calibri" pitchFamily="34" charset="-122"/>
                <a:cs typeface="Calibri" pitchFamily="34" charset="-120"/>
              </a:rPr>
              <a:t>BENEFITS</a:t>
            </a:r>
            <a:endParaRPr lang="en-US" sz="1200" dirty="0">
              <a:latin typeface="Helvetica" pitchFamily="2" charset="0"/>
            </a:endParaRPr>
          </a:p>
        </p:txBody>
      </p:sp>
      <p:sp>
        <p:nvSpPr>
          <p:cNvPr id="24" name="Text 22"/>
          <p:cNvSpPr/>
          <p:nvPr/>
        </p:nvSpPr>
        <p:spPr>
          <a:xfrm>
            <a:off x="8330184" y="3674232"/>
            <a:ext cx="3044952" cy="1097280"/>
          </a:xfrm>
          <a:prstGeom prst="rect">
            <a:avLst/>
          </a:prstGeom>
          <a:noFill/>
          <a:ln/>
        </p:spPr>
        <p:txBody>
          <a:bodyPr wrap="square" rtlCol="0" anchor="t"/>
          <a:lstStyle/>
          <a:p>
            <a:pPr marL="152400" indent="-152400">
              <a:spcAft>
                <a:spcPts val="600"/>
              </a:spcAft>
              <a:buSzPct val="100000"/>
              <a:buChar char="•"/>
            </a:pPr>
            <a:r>
              <a:rPr lang="en-US" sz="1200" dirty="0">
                <a:solidFill>
                  <a:srgbClr val="1A1A1A"/>
                </a:solidFill>
                <a:latin typeface="Helvetica" pitchFamily="2" charset="0"/>
                <a:ea typeface="Calibri" pitchFamily="34" charset="-122"/>
                <a:cs typeface="Calibri" pitchFamily="34" charset="-120"/>
              </a:rPr>
              <a:t>Connects the ABC Tool to existing pharmacovigilance &amp; EDC systems</a:t>
            </a:r>
            <a:endParaRPr lang="en-US" sz="1200" dirty="0">
              <a:latin typeface="Helvetica" pitchFamily="2" charset="0"/>
            </a:endParaRPr>
          </a:p>
          <a:p>
            <a:pPr marL="152400" indent="-152400">
              <a:spcAft>
                <a:spcPts val="600"/>
              </a:spcAft>
              <a:buSzPct val="100000"/>
              <a:buChar char="•"/>
            </a:pPr>
            <a:r>
              <a:rPr lang="en-US" sz="1200" dirty="0">
                <a:solidFill>
                  <a:srgbClr val="1A1A1A"/>
                </a:solidFill>
                <a:latin typeface="Helvetica" pitchFamily="2" charset="0"/>
                <a:ea typeface="Calibri" pitchFamily="34" charset="-122"/>
                <a:cs typeface="Calibri" pitchFamily="34" charset="-120"/>
              </a:rPr>
              <a:t>Removes manual re-entry between systems, cutting errors</a:t>
            </a:r>
            <a:endParaRPr lang="en-US" sz="1200" dirty="0">
              <a:latin typeface="Helvetica" pitchFamily="2" charset="0"/>
            </a:endParaRPr>
          </a:p>
          <a:p>
            <a:pPr marL="152400" indent="-152400">
              <a:spcAft>
                <a:spcPts val="600"/>
              </a:spcAft>
              <a:buSzPct val="100000"/>
              <a:buChar char="•"/>
            </a:pPr>
            <a:r>
              <a:rPr lang="en-US" sz="1200" dirty="0">
                <a:solidFill>
                  <a:srgbClr val="1A1A1A"/>
                </a:solidFill>
                <a:latin typeface="Helvetica" pitchFamily="2" charset="0"/>
                <a:ea typeface="Calibri" pitchFamily="34" charset="-122"/>
                <a:cs typeface="Calibri" pitchFamily="34" charset="-120"/>
              </a:rPr>
              <a:t>Enables near real-time classification in automated workflows</a:t>
            </a:r>
            <a:endParaRPr lang="en-US" sz="1200" dirty="0">
              <a:latin typeface="Helvetica" pitchFamily="2" charset="0"/>
            </a:endParaRPr>
          </a:p>
        </p:txBody>
      </p:sp>
      <p:sp>
        <p:nvSpPr>
          <p:cNvPr id="25" name="Shape 23"/>
          <p:cNvSpPr/>
          <p:nvPr/>
        </p:nvSpPr>
        <p:spPr>
          <a:xfrm>
            <a:off x="548640" y="5349240"/>
            <a:ext cx="11064240" cy="868680"/>
          </a:xfrm>
          <a:prstGeom prst="roundRect">
            <a:avLst>
              <a:gd name="adj" fmla="val 8421"/>
            </a:avLst>
          </a:prstGeom>
          <a:solidFill>
            <a:srgbClr val="21295C"/>
          </a:solidFill>
          <a:ln/>
        </p:spPr>
        <p:txBody>
          <a:bodyPr/>
          <a:lstStyle/>
          <a:p>
            <a:endParaRPr lang="en-US"/>
          </a:p>
        </p:txBody>
      </p:sp>
      <p:sp>
        <p:nvSpPr>
          <p:cNvPr id="26" name="Shape 24"/>
          <p:cNvSpPr/>
          <p:nvPr/>
        </p:nvSpPr>
        <p:spPr>
          <a:xfrm>
            <a:off x="777240" y="5532120"/>
            <a:ext cx="502920" cy="502920"/>
          </a:xfrm>
          <a:prstGeom prst="ellipse">
            <a:avLst/>
          </a:prstGeom>
          <a:solidFill>
            <a:srgbClr val="9FD8CB"/>
          </a:solidFill>
          <a:ln/>
        </p:spPr>
        <p:txBody>
          <a:bodyPr/>
          <a:lstStyle/>
          <a:p>
            <a:endParaRPr lang="en-US"/>
          </a:p>
        </p:txBody>
      </p:sp>
      <p:sp>
        <p:nvSpPr>
          <p:cNvPr id="27" name="Text 25"/>
          <p:cNvSpPr/>
          <p:nvPr/>
        </p:nvSpPr>
        <p:spPr>
          <a:xfrm>
            <a:off x="777240" y="5532120"/>
            <a:ext cx="502920" cy="502920"/>
          </a:xfrm>
          <a:prstGeom prst="rect">
            <a:avLst/>
          </a:prstGeom>
          <a:noFill/>
          <a:ln/>
        </p:spPr>
        <p:txBody>
          <a:bodyPr wrap="square" rtlCol="0" anchor="ctr"/>
          <a:lstStyle/>
          <a:p>
            <a:pPr marL="0" indent="0" algn="ctr">
              <a:buNone/>
            </a:pPr>
            <a:r>
              <a:rPr lang="en-US" sz="2200" b="1" dirty="0">
                <a:solidFill>
                  <a:srgbClr val="21295C"/>
                </a:solidFill>
                <a:latin typeface="Cambria" pitchFamily="34" charset="0"/>
                <a:ea typeface="Cambria" pitchFamily="34" charset="-122"/>
                <a:cs typeface="Cambria" pitchFamily="34" charset="-120"/>
              </a:rPr>
              <a:t>+</a:t>
            </a:r>
            <a:endParaRPr lang="en-US" sz="2200" dirty="0"/>
          </a:p>
        </p:txBody>
      </p:sp>
      <p:sp>
        <p:nvSpPr>
          <p:cNvPr id="28" name="Text 26"/>
          <p:cNvSpPr/>
          <p:nvPr/>
        </p:nvSpPr>
        <p:spPr>
          <a:xfrm>
            <a:off x="1463040" y="5349240"/>
            <a:ext cx="9875520" cy="868680"/>
          </a:xfrm>
          <a:prstGeom prst="rect">
            <a:avLst/>
          </a:prstGeom>
          <a:noFill/>
          <a:ln/>
        </p:spPr>
        <p:txBody>
          <a:bodyPr wrap="square" rtlCol="0" anchor="ctr"/>
          <a:lstStyle/>
          <a:p>
            <a:pPr marL="0" indent="0">
              <a:buNone/>
            </a:pPr>
            <a:r>
              <a:rPr lang="en-US" sz="1400" b="1" dirty="0">
                <a:solidFill>
                  <a:srgbClr val="9FD8CB"/>
                </a:solidFill>
                <a:latin typeface="Helvetica" pitchFamily="2" charset="0"/>
                <a:ea typeface="Calibri" pitchFamily="34" charset="-122"/>
                <a:cs typeface="Calibri" pitchFamily="34" charset="-120"/>
              </a:rPr>
              <a:t>Expanding AESI library:  </a:t>
            </a:r>
            <a:r>
              <a:rPr lang="en-US" sz="1400" dirty="0">
                <a:solidFill>
                  <a:srgbClr val="FFFFFF"/>
                </a:solidFill>
                <a:latin typeface="Helvetica" pitchFamily="2" charset="0"/>
                <a:ea typeface="Calibri" pitchFamily="34" charset="-122"/>
                <a:cs typeface="Calibri" pitchFamily="34" charset="-120"/>
              </a:rPr>
              <a:t>18 AESIs are supported today — more are coming in the next few weeks.</a:t>
            </a:r>
            <a:endParaRPr lang="en-US" sz="1400" dirty="0">
              <a:latin typeface="Helvetica" pitchFamily="2" charset="0"/>
            </a:endParaRPr>
          </a:p>
        </p:txBody>
      </p:sp>
      <p:sp>
        <p:nvSpPr>
          <p:cNvPr id="30" name="Text 28"/>
          <p:cNvSpPr/>
          <p:nvPr/>
        </p:nvSpPr>
        <p:spPr>
          <a:xfrm>
            <a:off x="457200" y="6510528"/>
            <a:ext cx="8229600" cy="274320"/>
          </a:xfrm>
          <a:prstGeom prst="rect">
            <a:avLst/>
          </a:prstGeom>
          <a:noFill/>
          <a:ln/>
        </p:spPr>
        <p:txBody>
          <a:bodyPr wrap="square" rtlCol="0" anchor="ctr"/>
          <a:lstStyle/>
          <a:p>
            <a:pPr marL="0" indent="0">
              <a:buNone/>
            </a:pPr>
            <a:r>
              <a:rPr lang="en-US" sz="900" dirty="0">
                <a:solidFill>
                  <a:srgbClr val="5A6B75"/>
                </a:solidFill>
                <a:latin typeface="Calibri" pitchFamily="34" charset="0"/>
                <a:ea typeface="Calibri" pitchFamily="34" charset="-122"/>
                <a:cs typeface="Calibri" pitchFamily="34" charset="-120"/>
              </a:rPr>
              <a:t>ABC Tool Orientation  |  SPEAC / Brighton Collaboration Webinar</a:t>
            </a:r>
            <a:endParaRPr lang="en-US" sz="900" dirty="0"/>
          </a:p>
        </p:txBody>
      </p:sp>
      <p:sp>
        <p:nvSpPr>
          <p:cNvPr id="31" name="Text 29"/>
          <p:cNvSpPr/>
          <p:nvPr/>
        </p:nvSpPr>
        <p:spPr>
          <a:xfrm>
            <a:off x="10972800" y="6510528"/>
            <a:ext cx="914400" cy="274320"/>
          </a:xfrm>
          <a:prstGeom prst="rect">
            <a:avLst/>
          </a:prstGeom>
          <a:noFill/>
          <a:ln/>
        </p:spPr>
        <p:txBody>
          <a:bodyPr wrap="square" rtlCol="0" anchor="ctr"/>
          <a:lstStyle/>
          <a:p>
            <a:pPr marL="0" indent="0" algn="r">
              <a:buNone/>
            </a:pPr>
            <a:r>
              <a:rPr lang="en-US" sz="900" dirty="0">
                <a:solidFill>
                  <a:srgbClr val="5A6B75"/>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A2CA9-DF5B-A0B5-2CEE-049D57CBF05D}"/>
            </a:ext>
          </a:extLst>
        </p:cNvPr>
        <p:cNvGrpSpPr/>
        <p:nvPr/>
      </p:nvGrpSpPr>
      <p:grpSpPr>
        <a:xfrm>
          <a:off x="0" y="0"/>
          <a:ext cx="0" cy="0"/>
          <a:chOff x="0" y="0"/>
          <a:chExt cx="0" cy="0"/>
        </a:xfrm>
      </p:grpSpPr>
      <p:sp>
        <p:nvSpPr>
          <p:cNvPr id="2" name="Rectángulo 1">
            <a:extLst>
              <a:ext uri="{FF2B5EF4-FFF2-40B4-BE49-F238E27FC236}">
                <a16:creationId xmlns:a16="http://schemas.microsoft.com/office/drawing/2014/main" id="{715991D1-632C-4821-A892-41A21F0068B1}"/>
              </a:ext>
            </a:extLst>
          </p:cNvPr>
          <p:cNvSpPr/>
          <p:nvPr/>
        </p:nvSpPr>
        <p:spPr>
          <a:xfrm>
            <a:off x="0" y="0"/>
            <a:ext cx="12192000" cy="6858000"/>
          </a:xfrm>
          <a:prstGeom prst="rect">
            <a:avLst/>
          </a:prstGeom>
          <a:solidFill>
            <a:srgbClr val="003B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Title 1">
            <a:extLst>
              <a:ext uri="{FF2B5EF4-FFF2-40B4-BE49-F238E27FC236}">
                <a16:creationId xmlns:a16="http://schemas.microsoft.com/office/drawing/2014/main" id="{092EE44F-59D8-0422-C25D-ED449DC5CB89}"/>
              </a:ext>
            </a:extLst>
          </p:cNvPr>
          <p:cNvSpPr txBox="1">
            <a:spLocks/>
          </p:cNvSpPr>
          <p:nvPr/>
        </p:nvSpPr>
        <p:spPr>
          <a:xfrm>
            <a:off x="3018937" y="2505949"/>
            <a:ext cx="6154126" cy="1846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sz="8000" b="1" dirty="0">
                <a:solidFill>
                  <a:schemeClr val="bg1"/>
                </a:solidFill>
                <a:latin typeface="Helvetica"/>
                <a:cs typeface="Helvetica"/>
              </a:rPr>
              <a:t>Thank you!</a:t>
            </a:r>
            <a:endParaRPr lang="en-US" sz="3200" dirty="0">
              <a:solidFill>
                <a:schemeClr val="bg1"/>
              </a:solidFill>
              <a:latin typeface="Helvetica"/>
              <a:cs typeface="Helvetica"/>
            </a:endParaRPr>
          </a:p>
        </p:txBody>
      </p:sp>
      <p:pic>
        <p:nvPicPr>
          <p:cNvPr id="4" name="Imagen 3">
            <a:extLst>
              <a:ext uri="{FF2B5EF4-FFF2-40B4-BE49-F238E27FC236}">
                <a16:creationId xmlns:a16="http://schemas.microsoft.com/office/drawing/2014/main" id="{7E4101F1-16B6-6AE9-AEA6-83920FD8EEFA}"/>
              </a:ext>
            </a:extLst>
          </p:cNvPr>
          <p:cNvPicPr>
            <a:picLocks noChangeAspect="1"/>
          </p:cNvPicPr>
          <p:nvPr/>
        </p:nvPicPr>
        <p:blipFill>
          <a:blip r:embed="rId3"/>
          <a:stretch>
            <a:fillRect/>
          </a:stretch>
        </p:blipFill>
        <p:spPr>
          <a:xfrm>
            <a:off x="250716" y="325602"/>
            <a:ext cx="2019519" cy="594840"/>
          </a:xfrm>
          <a:prstGeom prst="rect">
            <a:avLst/>
          </a:prstGeom>
        </p:spPr>
      </p:pic>
      <p:pic>
        <p:nvPicPr>
          <p:cNvPr id="7" name="Imagen 6">
            <a:extLst>
              <a:ext uri="{FF2B5EF4-FFF2-40B4-BE49-F238E27FC236}">
                <a16:creationId xmlns:a16="http://schemas.microsoft.com/office/drawing/2014/main" id="{DA536ED7-21EC-02AB-7A74-42333136544C}"/>
              </a:ext>
            </a:extLst>
          </p:cNvPr>
          <p:cNvPicPr>
            <a:picLocks noChangeAspect="1"/>
          </p:cNvPicPr>
          <p:nvPr/>
        </p:nvPicPr>
        <p:blipFill>
          <a:blip r:embed="rId4"/>
          <a:stretch>
            <a:fillRect/>
          </a:stretch>
        </p:blipFill>
        <p:spPr>
          <a:xfrm>
            <a:off x="10499835" y="325602"/>
            <a:ext cx="1325398" cy="684076"/>
          </a:xfrm>
          <a:prstGeom prst="rect">
            <a:avLst/>
          </a:prstGeom>
        </p:spPr>
      </p:pic>
      <p:sp>
        <p:nvSpPr>
          <p:cNvPr id="3" name="TextBox 8">
            <a:extLst>
              <a:ext uri="{FF2B5EF4-FFF2-40B4-BE49-F238E27FC236}">
                <a16:creationId xmlns:a16="http://schemas.microsoft.com/office/drawing/2014/main" id="{4BD188DD-E173-AFF6-0F0E-11EDA46A12E0}"/>
              </a:ext>
            </a:extLst>
          </p:cNvPr>
          <p:cNvSpPr txBox="1"/>
          <p:nvPr/>
        </p:nvSpPr>
        <p:spPr>
          <a:xfrm>
            <a:off x="2498047" y="4989667"/>
            <a:ext cx="7195905" cy="815608"/>
          </a:xfrm>
          <a:prstGeom prst="rect">
            <a:avLst/>
          </a:prstGeom>
          <a:noFill/>
        </p:spPr>
        <p:txBody>
          <a:bodyPr wrap="square" lIns="91440" tIns="45720" rIns="91440" bIns="45720" rtlCol="0" anchor="t">
            <a:spAutoFit/>
          </a:bodyPr>
          <a:lstStyle/>
          <a:p>
            <a:pPr algn="ctr">
              <a:spcAft>
                <a:spcPts val="600"/>
              </a:spcAft>
            </a:pPr>
            <a:r>
              <a:rPr lang="en-GB" sz="1400" dirty="0">
                <a:solidFill>
                  <a:schemeClr val="bg1"/>
                </a:solidFill>
                <a:latin typeface="Helvetica" pitchFamily="2" charset="0"/>
                <a:ea typeface="+mn-lt"/>
                <a:cs typeface="+mn-lt"/>
              </a:rPr>
              <a:t>We will contact you soon, when the slide deck and the recording of today’s webinar are available at SPEAC and Brighton’s websites. </a:t>
            </a:r>
          </a:p>
          <a:p>
            <a:pPr algn="ctr">
              <a:spcAft>
                <a:spcPts val="600"/>
              </a:spcAft>
            </a:pPr>
            <a:r>
              <a:rPr lang="en-GB" sz="1400" dirty="0">
                <a:solidFill>
                  <a:schemeClr val="bg1"/>
                </a:solidFill>
                <a:latin typeface="Helvetica" pitchFamily="2" charset="0"/>
                <a:ea typeface="+mn-lt"/>
                <a:cs typeface="+mn-lt"/>
              </a:rPr>
              <a:t>Please share.</a:t>
            </a:r>
          </a:p>
        </p:txBody>
      </p:sp>
    </p:spTree>
    <p:extLst>
      <p:ext uri="{BB962C8B-B14F-4D97-AF65-F5344CB8AC3E}">
        <p14:creationId xmlns:p14="http://schemas.microsoft.com/office/powerpoint/2010/main" val="494491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f0a562f-63ef-4de7-89ea-f8b4950da6d8" xsi:nil="true"/>
    <lcf76f155ced4ddcb4097134ff3c332f xmlns="a0cb5958-1d28-41e7-b818-b73d801fe2a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59CC6A61FFE9A74997C222E4890A8957" ma:contentTypeVersion="13" ma:contentTypeDescription="Crear nuevo documento." ma:contentTypeScope="" ma:versionID="39d31f629d639518018ec31e5dfcef3c">
  <xsd:schema xmlns:xsd="http://www.w3.org/2001/XMLSchema" xmlns:xs="http://www.w3.org/2001/XMLSchema" xmlns:p="http://schemas.microsoft.com/office/2006/metadata/properties" xmlns:ns2="a0cb5958-1d28-41e7-b818-b73d801fe2a6" xmlns:ns3="3f0a562f-63ef-4de7-89ea-f8b4950da6d8" targetNamespace="http://schemas.microsoft.com/office/2006/metadata/properties" ma:root="true" ma:fieldsID="325bc96e5081c34ef082128d5ecae47e" ns2:_="" ns3:_="">
    <xsd:import namespace="a0cb5958-1d28-41e7-b818-b73d801fe2a6"/>
    <xsd:import namespace="3f0a562f-63ef-4de7-89ea-f8b4950da6d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cb5958-1d28-41e7-b818-b73d801fe2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Etiquetas de imagen" ma:readOnly="false" ma:fieldId="{5cf76f15-5ced-4ddc-b409-7134ff3c332f}" ma:taxonomyMulti="true" ma:sspId="927625b0-a6bd-49c7-a628-63ba87c8e45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0a562f-63ef-4de7-89ea-f8b4950da6d8"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3741bf4-d52c-4913-b4dd-85222492113b}" ma:internalName="TaxCatchAll" ma:showField="CatchAllData" ma:web="3f0a562f-63ef-4de7-89ea-f8b4950da6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0A73DF-83E0-4432-9394-F9FC74626363}">
  <ds:schemaRefs>
    <ds:schemaRef ds:uri="http://schemas.microsoft.com/office/2006/documentManagement/types"/>
    <ds:schemaRef ds:uri="http://purl.org/dc/elements/1.1/"/>
    <ds:schemaRef ds:uri="http://schemas.microsoft.com/office/2006/metadata/properties"/>
    <ds:schemaRef ds:uri="http://purl.org/dc/terms/"/>
    <ds:schemaRef ds:uri="a0cb5958-1d28-41e7-b818-b73d801fe2a6"/>
    <ds:schemaRef ds:uri="http://schemas.openxmlformats.org/package/2006/metadata/core-properties"/>
    <ds:schemaRef ds:uri="http://purl.org/dc/dcmitype/"/>
    <ds:schemaRef ds:uri="http://schemas.microsoft.com/office/infopath/2007/PartnerControls"/>
    <ds:schemaRef ds:uri="3f0a562f-63ef-4de7-89ea-f8b4950da6d8"/>
    <ds:schemaRef ds:uri="http://www.w3.org/XML/1998/namespace"/>
  </ds:schemaRefs>
</ds:datastoreItem>
</file>

<file path=customXml/itemProps2.xml><?xml version="1.0" encoding="utf-8"?>
<ds:datastoreItem xmlns:ds="http://schemas.openxmlformats.org/officeDocument/2006/customXml" ds:itemID="{13272630-9452-4EC4-81DF-024AE51260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cb5958-1d28-41e7-b818-b73d801fe2a6"/>
    <ds:schemaRef ds:uri="3f0a562f-63ef-4de7-89ea-f8b4950da6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6EEBE7-9B84-4B2B-B8FD-B064104B8E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991</TotalTime>
  <Words>2783</Words>
  <Application>Microsoft Office PowerPoint</Application>
  <PresentationFormat>Widescreen</PresentationFormat>
  <Paragraphs>435</Paragraphs>
  <Slides>35</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Calibri</vt:lpstr>
      <vt:lpstr>Calibri Light</vt:lpstr>
      <vt:lpstr>Cambria</vt:lpstr>
      <vt:lpstr>Helvetica</vt:lpstr>
      <vt:lpstr>Helvetica Light</vt:lpstr>
      <vt:lpstr>Merriweather</vt:lpstr>
      <vt:lpstr>Wingdings</vt:lpstr>
      <vt:lpstr>Office Theme</vt:lpstr>
      <vt:lpstr>PowerPoint Presentation</vt:lpstr>
      <vt:lpstr>Welcome!</vt:lpstr>
      <vt:lpstr>PowerPoint Presentation</vt:lpstr>
      <vt:lpstr>PowerPoint Presentation</vt:lpstr>
      <vt:lpstr>Brighton Collaboration</vt:lpstr>
      <vt:lpstr>Brighton Collaboration Case Definitions: from 6 in 2004 to 78 by 2026</vt:lpstr>
      <vt:lpstr>Brighton Collaboration Case Definitions: Purpose drives Format</vt:lpstr>
      <vt:lpstr>Brighton Collaboration Case Definitions: Format not intended to</vt:lpstr>
      <vt:lpstr>Brighton Collaboration Case Definitions </vt:lpstr>
      <vt:lpstr>PowerPoint Presentation</vt:lpstr>
      <vt:lpstr>PowerPoint Presentation</vt:lpstr>
      <vt:lpstr>PowerPoint Presentation</vt:lpstr>
      <vt:lpstr>PowerPoint Presentation</vt:lpstr>
      <vt:lpstr>PowerPoint Presentation</vt:lpstr>
      <vt:lpstr>PowerPoint Presentation</vt:lpstr>
      <vt:lpstr>ABC Tool Demonstration: </vt:lpstr>
      <vt:lpstr>PowerPoint Presentation</vt:lpstr>
      <vt:lpstr>PowerPoint Presentation</vt:lpstr>
      <vt:lpstr>Introduction</vt:lpstr>
      <vt:lpstr>ABC tool: use and challenges</vt:lpstr>
      <vt:lpstr>PowerPoint Presentation</vt:lpstr>
      <vt:lpstr>Dr. Walter Straus – BIO</vt:lpstr>
      <vt:lpstr>PowerPoint Presentation</vt:lpstr>
      <vt:lpstr>PowerPoint Presentation</vt:lpstr>
      <vt:lpstr>PowerPoint Presentation</vt:lpstr>
      <vt:lpstr>Lareb &amp; Vaccine safety surveillance</vt:lpstr>
      <vt:lpstr>Lareb &amp; Vaccine safety surveillance</vt:lpstr>
      <vt:lpstr>Lareb &amp; Vaccine safety surveillance</vt:lpstr>
      <vt:lpstr>ABC Tool</vt:lpstr>
      <vt:lpstr>ABC Tool</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Irene Canovi</dc:creator>
  <cp:lastModifiedBy>Hammad Ali</cp:lastModifiedBy>
  <cp:revision>25</cp:revision>
  <dcterms:created xsi:type="dcterms:W3CDTF">2024-02-02T12:14:33Z</dcterms:created>
  <dcterms:modified xsi:type="dcterms:W3CDTF">2026-09-22T20:01:18Z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0x01010059CC6A61FFE9A74997C222E4890A8957</vt:lpwstr>
  </property>
  <property fmtid="{D5CDD505-2E9C-101B-9397-08002B2CF9AE}" pid="3" name="MediaServiceImageTags">
    <vt:lpwstr/>
  </property>
</Properties>
</file>